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7" r:id="rId5"/>
    <p:sldId id="258" r:id="rId6"/>
    <p:sldId id="269" r:id="rId7"/>
    <p:sldId id="270" r:id="rId8"/>
    <p:sldId id="271" r:id="rId9"/>
    <p:sldId id="272" r:id="rId10"/>
    <p:sldId id="288" r:id="rId11"/>
    <p:sldId id="274" r:id="rId12"/>
    <p:sldId id="289" r:id="rId13"/>
    <p:sldId id="275" r:id="rId14"/>
    <p:sldId id="276" r:id="rId15"/>
    <p:sldId id="277" r:id="rId16"/>
    <p:sldId id="287" r:id="rId17"/>
    <p:sldId id="278" r:id="rId18"/>
    <p:sldId id="286" r:id="rId19"/>
    <p:sldId id="279" r:id="rId20"/>
    <p:sldId id="285" r:id="rId21"/>
    <p:sldId id="280" r:id="rId22"/>
    <p:sldId id="284" r:id="rId23"/>
    <p:sldId id="281" r:id="rId24"/>
    <p:sldId id="282" r:id="rId25"/>
    <p:sldId id="283" r:id="rId26"/>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6" d="100"/>
          <a:sy n="66" d="100"/>
        </p:scale>
        <p:origin x="668" y="4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8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2CF52-4FBF-4823-98A4-1BE05CA6C94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6F3A5C5-B267-49DA-8768-5D99912075A0}">
      <dgm:prSet/>
      <dgm:spPr/>
      <dgm:t>
        <a:bodyPr/>
        <a:lstStyle/>
        <a:p>
          <a:pPr>
            <a:lnSpc>
              <a:spcPct val="100000"/>
            </a:lnSpc>
          </a:pPr>
          <a:r>
            <a:rPr lang="nl-NL"/>
            <a:t>Verdieping op spelen </a:t>
          </a:r>
          <a:endParaRPr lang="en-US"/>
        </a:p>
      </dgm:t>
    </dgm:pt>
    <dgm:pt modelId="{1251EDEC-25D4-4965-91A8-2F6F68ED67C9}" type="parTrans" cxnId="{A0DFCD19-0969-4C39-963B-BE94BCA7201B}">
      <dgm:prSet/>
      <dgm:spPr/>
      <dgm:t>
        <a:bodyPr/>
        <a:lstStyle/>
        <a:p>
          <a:endParaRPr lang="en-US"/>
        </a:p>
      </dgm:t>
    </dgm:pt>
    <dgm:pt modelId="{E221ED3B-E2DF-4E68-A1C3-1485836BF0B7}" type="sibTrans" cxnId="{A0DFCD19-0969-4C39-963B-BE94BCA7201B}">
      <dgm:prSet/>
      <dgm:spPr/>
      <dgm:t>
        <a:bodyPr/>
        <a:lstStyle/>
        <a:p>
          <a:endParaRPr lang="en-US"/>
        </a:p>
      </dgm:t>
    </dgm:pt>
    <dgm:pt modelId="{6F9AAC11-8705-4306-8239-E7209F7D20BB}">
      <dgm:prSet/>
      <dgm:spPr/>
      <dgm:t>
        <a:bodyPr/>
        <a:lstStyle/>
        <a:p>
          <a:pPr>
            <a:lnSpc>
              <a:spcPct val="100000"/>
            </a:lnSpc>
          </a:pPr>
          <a:r>
            <a:rPr lang="nl-NL" dirty="0"/>
            <a:t>Doelen </a:t>
          </a:r>
          <a:r>
            <a:rPr lang="nl-NL" dirty="0">
              <a:sym typeface="Wingdings" panose="05000000000000000000" pitchFamily="2" charset="2"/>
            </a:rPr>
            <a:t> </a:t>
          </a:r>
          <a:endParaRPr lang="en-US" dirty="0"/>
        </a:p>
      </dgm:t>
    </dgm:pt>
    <dgm:pt modelId="{194973CA-0124-4282-9C85-4A9B3D6632CF}" type="parTrans" cxnId="{4AF9AB48-BD2D-4C90-8606-BA2471EE995D}">
      <dgm:prSet/>
      <dgm:spPr/>
      <dgm:t>
        <a:bodyPr/>
        <a:lstStyle/>
        <a:p>
          <a:endParaRPr lang="en-US"/>
        </a:p>
      </dgm:t>
    </dgm:pt>
    <dgm:pt modelId="{68A14F9B-92D2-4E36-9253-40AAEF3A60D4}" type="sibTrans" cxnId="{4AF9AB48-BD2D-4C90-8606-BA2471EE995D}">
      <dgm:prSet/>
      <dgm:spPr/>
      <dgm:t>
        <a:bodyPr/>
        <a:lstStyle/>
        <a:p>
          <a:endParaRPr lang="en-US"/>
        </a:p>
      </dgm:t>
    </dgm:pt>
    <dgm:pt modelId="{502E024C-EF27-4AD5-A6AD-D2C57F4094FB}">
      <dgm:prSet/>
      <dgm:spPr/>
      <dgm:t>
        <a:bodyPr/>
        <a:lstStyle/>
        <a:p>
          <a:pPr>
            <a:lnSpc>
              <a:spcPct val="100000"/>
            </a:lnSpc>
          </a:pPr>
          <a:r>
            <a:rPr lang="nl-NL"/>
            <a:t>Na deze les kan je tenminste drie punten opnoemen waar spel voor zorgt</a:t>
          </a:r>
          <a:endParaRPr lang="en-US"/>
        </a:p>
      </dgm:t>
    </dgm:pt>
    <dgm:pt modelId="{120EEEC8-18F6-496A-8D6F-D51C9C3FCAEB}" type="parTrans" cxnId="{46C4B16E-F76D-43A9-B156-55D472679BF7}">
      <dgm:prSet/>
      <dgm:spPr/>
      <dgm:t>
        <a:bodyPr/>
        <a:lstStyle/>
        <a:p>
          <a:endParaRPr lang="en-US"/>
        </a:p>
      </dgm:t>
    </dgm:pt>
    <dgm:pt modelId="{E4703F82-F5CB-4E81-B778-DAE24FBB0B8F}" type="sibTrans" cxnId="{46C4B16E-F76D-43A9-B156-55D472679BF7}">
      <dgm:prSet/>
      <dgm:spPr/>
      <dgm:t>
        <a:bodyPr/>
        <a:lstStyle/>
        <a:p>
          <a:endParaRPr lang="en-US"/>
        </a:p>
      </dgm:t>
    </dgm:pt>
    <dgm:pt modelId="{2C656E84-EB14-4A12-8F85-BCA669ABCCE8}">
      <dgm:prSet/>
      <dgm:spPr/>
      <dgm:t>
        <a:bodyPr/>
        <a:lstStyle/>
        <a:p>
          <a:pPr>
            <a:lnSpc>
              <a:spcPct val="100000"/>
            </a:lnSpc>
          </a:pPr>
          <a:r>
            <a:rPr lang="nl-NL"/>
            <a:t>Na deze les kan je de ontwikkelingsfases van Piaget benoemen </a:t>
          </a:r>
          <a:endParaRPr lang="en-US"/>
        </a:p>
      </dgm:t>
    </dgm:pt>
    <dgm:pt modelId="{C2FC7904-D7EE-4222-9F4C-AFFB11895605}" type="parTrans" cxnId="{DBBE92FF-3376-4658-A7A0-73BDE459571F}">
      <dgm:prSet/>
      <dgm:spPr/>
      <dgm:t>
        <a:bodyPr/>
        <a:lstStyle/>
        <a:p>
          <a:endParaRPr lang="en-US"/>
        </a:p>
      </dgm:t>
    </dgm:pt>
    <dgm:pt modelId="{4ED830FD-FAF3-4A97-A308-B172AC59AE92}" type="sibTrans" cxnId="{DBBE92FF-3376-4658-A7A0-73BDE459571F}">
      <dgm:prSet/>
      <dgm:spPr/>
      <dgm:t>
        <a:bodyPr/>
        <a:lstStyle/>
        <a:p>
          <a:endParaRPr lang="en-US"/>
        </a:p>
      </dgm:t>
    </dgm:pt>
    <dgm:pt modelId="{569A3FF7-57CC-4C33-B697-B5A109984D62}" type="pres">
      <dgm:prSet presAssocID="{7AE2CF52-4FBF-4823-98A4-1BE05CA6C947}" presName="root" presStyleCnt="0">
        <dgm:presLayoutVars>
          <dgm:dir/>
          <dgm:resizeHandles val="exact"/>
        </dgm:presLayoutVars>
      </dgm:prSet>
      <dgm:spPr/>
    </dgm:pt>
    <dgm:pt modelId="{F335B949-C9F4-4863-8A3B-DD90F669C975}" type="pres">
      <dgm:prSet presAssocID="{26F3A5C5-B267-49DA-8768-5D99912075A0}" presName="compNode" presStyleCnt="0"/>
      <dgm:spPr/>
    </dgm:pt>
    <dgm:pt modelId="{DE24C113-A95F-41E7-AE8D-7E2919B4FA29}" type="pres">
      <dgm:prSet presAssocID="{26F3A5C5-B267-49DA-8768-5D99912075A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
        </a:ext>
      </dgm:extLst>
    </dgm:pt>
    <dgm:pt modelId="{1DE069A5-7EDF-4E3B-B688-297BB939374C}" type="pres">
      <dgm:prSet presAssocID="{26F3A5C5-B267-49DA-8768-5D99912075A0}" presName="spaceRect" presStyleCnt="0"/>
      <dgm:spPr/>
    </dgm:pt>
    <dgm:pt modelId="{480ACDFE-23B8-4B02-BC2C-F0C193471277}" type="pres">
      <dgm:prSet presAssocID="{26F3A5C5-B267-49DA-8768-5D99912075A0}" presName="textRect" presStyleLbl="revTx" presStyleIdx="0" presStyleCnt="4">
        <dgm:presLayoutVars>
          <dgm:chMax val="1"/>
          <dgm:chPref val="1"/>
        </dgm:presLayoutVars>
      </dgm:prSet>
      <dgm:spPr/>
    </dgm:pt>
    <dgm:pt modelId="{ECC5B41B-A642-4F22-AFAB-7DC6CB13AD95}" type="pres">
      <dgm:prSet presAssocID="{E221ED3B-E2DF-4E68-A1C3-1485836BF0B7}" presName="sibTrans" presStyleCnt="0"/>
      <dgm:spPr/>
    </dgm:pt>
    <dgm:pt modelId="{48FCDFCC-DDB0-4CF4-8597-D24BB5E9786E}" type="pres">
      <dgm:prSet presAssocID="{6F9AAC11-8705-4306-8239-E7209F7D20BB}" presName="compNode" presStyleCnt="0"/>
      <dgm:spPr/>
    </dgm:pt>
    <dgm:pt modelId="{D2248E14-FBB1-4A88-9384-DB6148ABF126}" type="pres">
      <dgm:prSet presAssocID="{6F9AAC11-8705-4306-8239-E7209F7D20B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6505829C-42B2-452C-8EA1-6918DF758C41}" type="pres">
      <dgm:prSet presAssocID="{6F9AAC11-8705-4306-8239-E7209F7D20BB}" presName="spaceRect" presStyleCnt="0"/>
      <dgm:spPr/>
    </dgm:pt>
    <dgm:pt modelId="{EF9032E8-3D35-4F33-B9B0-BF744077A7C6}" type="pres">
      <dgm:prSet presAssocID="{6F9AAC11-8705-4306-8239-E7209F7D20BB}" presName="textRect" presStyleLbl="revTx" presStyleIdx="1" presStyleCnt="4">
        <dgm:presLayoutVars>
          <dgm:chMax val="1"/>
          <dgm:chPref val="1"/>
        </dgm:presLayoutVars>
      </dgm:prSet>
      <dgm:spPr/>
    </dgm:pt>
    <dgm:pt modelId="{55843FC3-07A2-402F-AD67-C2FEF55B36F4}" type="pres">
      <dgm:prSet presAssocID="{68A14F9B-92D2-4E36-9253-40AAEF3A60D4}" presName="sibTrans" presStyleCnt="0"/>
      <dgm:spPr/>
    </dgm:pt>
    <dgm:pt modelId="{96DC41E6-6B43-480F-98ED-ABA41F7E10D2}" type="pres">
      <dgm:prSet presAssocID="{502E024C-EF27-4AD5-A6AD-D2C57F4094FB}" presName="compNode" presStyleCnt="0"/>
      <dgm:spPr/>
    </dgm:pt>
    <dgm:pt modelId="{A5F0A406-7522-4C61-91EF-30DFD4D47AFA}" type="pres">
      <dgm:prSet presAssocID="{502E024C-EF27-4AD5-A6AD-D2C57F4094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C7CBDA81-BFBD-41D9-835E-5F405C65F170}" type="pres">
      <dgm:prSet presAssocID="{502E024C-EF27-4AD5-A6AD-D2C57F4094FB}" presName="spaceRect" presStyleCnt="0"/>
      <dgm:spPr/>
    </dgm:pt>
    <dgm:pt modelId="{E8CABA3A-4BE8-44CF-A799-B9ABAE9820E8}" type="pres">
      <dgm:prSet presAssocID="{502E024C-EF27-4AD5-A6AD-D2C57F4094FB}" presName="textRect" presStyleLbl="revTx" presStyleIdx="2" presStyleCnt="4">
        <dgm:presLayoutVars>
          <dgm:chMax val="1"/>
          <dgm:chPref val="1"/>
        </dgm:presLayoutVars>
      </dgm:prSet>
      <dgm:spPr/>
    </dgm:pt>
    <dgm:pt modelId="{E8ABFF70-F5CA-41D4-B0E2-90E0764882ED}" type="pres">
      <dgm:prSet presAssocID="{E4703F82-F5CB-4E81-B778-DAE24FBB0B8F}" presName="sibTrans" presStyleCnt="0"/>
      <dgm:spPr/>
    </dgm:pt>
    <dgm:pt modelId="{5996C062-D9C3-4D8D-929D-6631C1871BA4}" type="pres">
      <dgm:prSet presAssocID="{2C656E84-EB14-4A12-8F85-BCA669ABCCE8}" presName="compNode" presStyleCnt="0"/>
      <dgm:spPr/>
    </dgm:pt>
    <dgm:pt modelId="{FE14B435-BCFB-410B-B28D-079053C4E34B}" type="pres">
      <dgm:prSet presAssocID="{2C656E84-EB14-4A12-8F85-BCA669ABCCE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095DED3C-6FBD-4B10-B78E-9D2EECBF05CA}" type="pres">
      <dgm:prSet presAssocID="{2C656E84-EB14-4A12-8F85-BCA669ABCCE8}" presName="spaceRect" presStyleCnt="0"/>
      <dgm:spPr/>
    </dgm:pt>
    <dgm:pt modelId="{66FABF56-EF50-403A-A1D3-2B9920212238}" type="pres">
      <dgm:prSet presAssocID="{2C656E84-EB14-4A12-8F85-BCA669ABCCE8}" presName="textRect" presStyleLbl="revTx" presStyleIdx="3" presStyleCnt="4">
        <dgm:presLayoutVars>
          <dgm:chMax val="1"/>
          <dgm:chPref val="1"/>
        </dgm:presLayoutVars>
      </dgm:prSet>
      <dgm:spPr/>
    </dgm:pt>
  </dgm:ptLst>
  <dgm:cxnLst>
    <dgm:cxn modelId="{A0DFCD19-0969-4C39-963B-BE94BCA7201B}" srcId="{7AE2CF52-4FBF-4823-98A4-1BE05CA6C947}" destId="{26F3A5C5-B267-49DA-8768-5D99912075A0}" srcOrd="0" destOrd="0" parTransId="{1251EDEC-25D4-4965-91A8-2F6F68ED67C9}" sibTransId="{E221ED3B-E2DF-4E68-A1C3-1485836BF0B7}"/>
    <dgm:cxn modelId="{4AF9AB48-BD2D-4C90-8606-BA2471EE995D}" srcId="{7AE2CF52-4FBF-4823-98A4-1BE05CA6C947}" destId="{6F9AAC11-8705-4306-8239-E7209F7D20BB}" srcOrd="1" destOrd="0" parTransId="{194973CA-0124-4282-9C85-4A9B3D6632CF}" sibTransId="{68A14F9B-92D2-4E36-9253-40AAEF3A60D4}"/>
    <dgm:cxn modelId="{A83E2369-164A-4D7F-BF7A-AA691F1B2C7E}" type="presOf" srcId="{6F9AAC11-8705-4306-8239-E7209F7D20BB}" destId="{EF9032E8-3D35-4F33-B9B0-BF744077A7C6}" srcOrd="0" destOrd="0" presId="urn:microsoft.com/office/officeart/2018/2/layout/IconLabelList"/>
    <dgm:cxn modelId="{46C4B16E-F76D-43A9-B156-55D472679BF7}" srcId="{7AE2CF52-4FBF-4823-98A4-1BE05CA6C947}" destId="{502E024C-EF27-4AD5-A6AD-D2C57F4094FB}" srcOrd="2" destOrd="0" parTransId="{120EEEC8-18F6-496A-8D6F-D51C9C3FCAEB}" sibTransId="{E4703F82-F5CB-4E81-B778-DAE24FBB0B8F}"/>
    <dgm:cxn modelId="{2CD76855-3E21-4B24-9CA3-83A737E36EE7}" type="presOf" srcId="{502E024C-EF27-4AD5-A6AD-D2C57F4094FB}" destId="{E8CABA3A-4BE8-44CF-A799-B9ABAE9820E8}" srcOrd="0" destOrd="0" presId="urn:microsoft.com/office/officeart/2018/2/layout/IconLabelList"/>
    <dgm:cxn modelId="{96AB0AC0-9A84-4F43-AD17-1A661B3DE5FA}" type="presOf" srcId="{7AE2CF52-4FBF-4823-98A4-1BE05CA6C947}" destId="{569A3FF7-57CC-4C33-B697-B5A109984D62}" srcOrd="0" destOrd="0" presId="urn:microsoft.com/office/officeart/2018/2/layout/IconLabelList"/>
    <dgm:cxn modelId="{B9B253F8-77DE-4695-BD0A-B07805A35B3B}" type="presOf" srcId="{2C656E84-EB14-4A12-8F85-BCA669ABCCE8}" destId="{66FABF56-EF50-403A-A1D3-2B9920212238}" srcOrd="0" destOrd="0" presId="urn:microsoft.com/office/officeart/2018/2/layout/IconLabelList"/>
    <dgm:cxn modelId="{C349F6FD-3AC9-4A44-907C-B084BDD32472}" type="presOf" srcId="{26F3A5C5-B267-49DA-8768-5D99912075A0}" destId="{480ACDFE-23B8-4B02-BC2C-F0C193471277}" srcOrd="0" destOrd="0" presId="urn:microsoft.com/office/officeart/2018/2/layout/IconLabelList"/>
    <dgm:cxn modelId="{DBBE92FF-3376-4658-A7A0-73BDE459571F}" srcId="{7AE2CF52-4FBF-4823-98A4-1BE05CA6C947}" destId="{2C656E84-EB14-4A12-8F85-BCA669ABCCE8}" srcOrd="3" destOrd="0" parTransId="{C2FC7904-D7EE-4222-9F4C-AFFB11895605}" sibTransId="{4ED830FD-FAF3-4A97-A308-B172AC59AE92}"/>
    <dgm:cxn modelId="{F0146E0C-7DBD-4D01-9CBF-308009F1276B}" type="presParOf" srcId="{569A3FF7-57CC-4C33-B697-B5A109984D62}" destId="{F335B949-C9F4-4863-8A3B-DD90F669C975}" srcOrd="0" destOrd="0" presId="urn:microsoft.com/office/officeart/2018/2/layout/IconLabelList"/>
    <dgm:cxn modelId="{D0A6DC02-0982-425A-B6AA-EF30F2F60187}" type="presParOf" srcId="{F335B949-C9F4-4863-8A3B-DD90F669C975}" destId="{DE24C113-A95F-41E7-AE8D-7E2919B4FA29}" srcOrd="0" destOrd="0" presId="urn:microsoft.com/office/officeart/2018/2/layout/IconLabelList"/>
    <dgm:cxn modelId="{AFAF0F4C-525E-471E-BD29-D166F0C27D01}" type="presParOf" srcId="{F335B949-C9F4-4863-8A3B-DD90F669C975}" destId="{1DE069A5-7EDF-4E3B-B688-297BB939374C}" srcOrd="1" destOrd="0" presId="urn:microsoft.com/office/officeart/2018/2/layout/IconLabelList"/>
    <dgm:cxn modelId="{BEBA680C-F789-47AB-AC3F-F7D642FA17E9}" type="presParOf" srcId="{F335B949-C9F4-4863-8A3B-DD90F669C975}" destId="{480ACDFE-23B8-4B02-BC2C-F0C193471277}" srcOrd="2" destOrd="0" presId="urn:microsoft.com/office/officeart/2018/2/layout/IconLabelList"/>
    <dgm:cxn modelId="{E63B5889-4955-4C8A-82B7-FF598A72C470}" type="presParOf" srcId="{569A3FF7-57CC-4C33-B697-B5A109984D62}" destId="{ECC5B41B-A642-4F22-AFAB-7DC6CB13AD95}" srcOrd="1" destOrd="0" presId="urn:microsoft.com/office/officeart/2018/2/layout/IconLabelList"/>
    <dgm:cxn modelId="{74D87E43-2E81-4C51-AAB6-71D0EEE15501}" type="presParOf" srcId="{569A3FF7-57CC-4C33-B697-B5A109984D62}" destId="{48FCDFCC-DDB0-4CF4-8597-D24BB5E9786E}" srcOrd="2" destOrd="0" presId="urn:microsoft.com/office/officeart/2018/2/layout/IconLabelList"/>
    <dgm:cxn modelId="{55FD2AEC-D855-4A41-91D0-035A6316C96E}" type="presParOf" srcId="{48FCDFCC-DDB0-4CF4-8597-D24BB5E9786E}" destId="{D2248E14-FBB1-4A88-9384-DB6148ABF126}" srcOrd="0" destOrd="0" presId="urn:microsoft.com/office/officeart/2018/2/layout/IconLabelList"/>
    <dgm:cxn modelId="{218770D6-140D-43AA-AAAB-2E8E8D6FDE73}" type="presParOf" srcId="{48FCDFCC-DDB0-4CF4-8597-D24BB5E9786E}" destId="{6505829C-42B2-452C-8EA1-6918DF758C41}" srcOrd="1" destOrd="0" presId="urn:microsoft.com/office/officeart/2018/2/layout/IconLabelList"/>
    <dgm:cxn modelId="{BCC313BB-78B8-429C-BE22-61900AFF2E0B}" type="presParOf" srcId="{48FCDFCC-DDB0-4CF4-8597-D24BB5E9786E}" destId="{EF9032E8-3D35-4F33-B9B0-BF744077A7C6}" srcOrd="2" destOrd="0" presId="urn:microsoft.com/office/officeart/2018/2/layout/IconLabelList"/>
    <dgm:cxn modelId="{EDC41F48-65E6-4E3F-BD89-BCD14900DAD4}" type="presParOf" srcId="{569A3FF7-57CC-4C33-B697-B5A109984D62}" destId="{55843FC3-07A2-402F-AD67-C2FEF55B36F4}" srcOrd="3" destOrd="0" presId="urn:microsoft.com/office/officeart/2018/2/layout/IconLabelList"/>
    <dgm:cxn modelId="{0C10A230-41F0-4A2C-8A78-6A0C0D05629B}" type="presParOf" srcId="{569A3FF7-57CC-4C33-B697-B5A109984D62}" destId="{96DC41E6-6B43-480F-98ED-ABA41F7E10D2}" srcOrd="4" destOrd="0" presId="urn:microsoft.com/office/officeart/2018/2/layout/IconLabelList"/>
    <dgm:cxn modelId="{8C3410AE-05E8-468C-9B75-969B443615AB}" type="presParOf" srcId="{96DC41E6-6B43-480F-98ED-ABA41F7E10D2}" destId="{A5F0A406-7522-4C61-91EF-30DFD4D47AFA}" srcOrd="0" destOrd="0" presId="urn:microsoft.com/office/officeart/2018/2/layout/IconLabelList"/>
    <dgm:cxn modelId="{D7A52C6A-A044-49B3-9F1D-DCC48870D9FF}" type="presParOf" srcId="{96DC41E6-6B43-480F-98ED-ABA41F7E10D2}" destId="{C7CBDA81-BFBD-41D9-835E-5F405C65F170}" srcOrd="1" destOrd="0" presId="urn:microsoft.com/office/officeart/2018/2/layout/IconLabelList"/>
    <dgm:cxn modelId="{09EAC548-E29F-402B-B01A-DAC6538B0FD3}" type="presParOf" srcId="{96DC41E6-6B43-480F-98ED-ABA41F7E10D2}" destId="{E8CABA3A-4BE8-44CF-A799-B9ABAE9820E8}" srcOrd="2" destOrd="0" presId="urn:microsoft.com/office/officeart/2018/2/layout/IconLabelList"/>
    <dgm:cxn modelId="{B9CE5EEF-BBD0-4BC3-9E74-676FFA85B693}" type="presParOf" srcId="{569A3FF7-57CC-4C33-B697-B5A109984D62}" destId="{E8ABFF70-F5CA-41D4-B0E2-90E0764882ED}" srcOrd="5" destOrd="0" presId="urn:microsoft.com/office/officeart/2018/2/layout/IconLabelList"/>
    <dgm:cxn modelId="{6AF806E9-F908-4243-882C-2B698DB5D6D3}" type="presParOf" srcId="{569A3FF7-57CC-4C33-B697-B5A109984D62}" destId="{5996C062-D9C3-4D8D-929D-6631C1871BA4}" srcOrd="6" destOrd="0" presId="urn:microsoft.com/office/officeart/2018/2/layout/IconLabelList"/>
    <dgm:cxn modelId="{75F880A7-10AF-4C3C-844A-1D7C5F8F730D}" type="presParOf" srcId="{5996C062-D9C3-4D8D-929D-6631C1871BA4}" destId="{FE14B435-BCFB-410B-B28D-079053C4E34B}" srcOrd="0" destOrd="0" presId="urn:microsoft.com/office/officeart/2018/2/layout/IconLabelList"/>
    <dgm:cxn modelId="{AD48A93D-9C9A-4473-BD48-A03A1A7564E9}" type="presParOf" srcId="{5996C062-D9C3-4D8D-929D-6631C1871BA4}" destId="{095DED3C-6FBD-4B10-B78E-9D2EECBF05CA}" srcOrd="1" destOrd="0" presId="urn:microsoft.com/office/officeart/2018/2/layout/IconLabelList"/>
    <dgm:cxn modelId="{C7893897-B918-49DC-A832-CFAD4EF7FED2}" type="presParOf" srcId="{5996C062-D9C3-4D8D-929D-6631C1871BA4}" destId="{66FABF56-EF50-403A-A1D3-2B992021223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51D5D4-BA1F-4A06-B0E3-4B687930F8B0}"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489F107A-DFC9-424A-B121-AF3461ECB929}">
      <dgm:prSet/>
      <dgm:spPr/>
      <dgm:t>
        <a:bodyPr/>
        <a:lstStyle/>
        <a:p>
          <a:pPr>
            <a:lnSpc>
              <a:spcPct val="100000"/>
            </a:lnSpc>
          </a:pPr>
          <a:r>
            <a:rPr lang="nl-NL" dirty="0"/>
            <a:t>In de pre- operationele fase kun je een aantal kenmerken van spel onderscheiden. </a:t>
          </a:r>
          <a:endParaRPr lang="en-US" dirty="0"/>
        </a:p>
      </dgm:t>
    </dgm:pt>
    <dgm:pt modelId="{7F60B717-1FF0-4D5A-8C67-335B2930F679}" type="parTrans" cxnId="{54FAAFCB-E458-4E34-9889-BFEEC5208A3B}">
      <dgm:prSet/>
      <dgm:spPr/>
      <dgm:t>
        <a:bodyPr/>
        <a:lstStyle/>
        <a:p>
          <a:endParaRPr lang="en-US"/>
        </a:p>
      </dgm:t>
    </dgm:pt>
    <dgm:pt modelId="{F00EDBDE-CFE3-4964-8A46-C6B826069DEE}" type="sibTrans" cxnId="{54FAAFCB-E458-4E34-9889-BFEEC5208A3B}">
      <dgm:prSet/>
      <dgm:spPr/>
      <dgm:t>
        <a:bodyPr/>
        <a:lstStyle/>
        <a:p>
          <a:endParaRPr lang="en-US"/>
        </a:p>
      </dgm:t>
    </dgm:pt>
    <dgm:pt modelId="{27ADA977-BAE3-497F-83FE-7547F51F6530}">
      <dgm:prSet/>
      <dgm:spPr/>
      <dgm:t>
        <a:bodyPr/>
        <a:lstStyle/>
        <a:p>
          <a:pPr>
            <a:lnSpc>
              <a:spcPct val="100000"/>
            </a:lnSpc>
          </a:pPr>
          <a:r>
            <a:rPr lang="nl-NL" dirty="0"/>
            <a:t>Zo is het spel van peuters </a:t>
          </a:r>
          <a:r>
            <a:rPr lang="nl-NL" b="1" dirty="0"/>
            <a:t>functioneel spel</a:t>
          </a:r>
          <a:r>
            <a:rPr lang="nl-NL" dirty="0"/>
            <a:t>. Dit wil zeggen dat peuters nu bijvoorbeeld ‘weten’ wat de functie van een bal is en hoe ze een toren kunnen bouwen met blokken. In deze fase heeft spel nog geen vaste structuur of vorm, die per se leiden tot concrete handelingen (bijvoorbeeld koekjes bakken). </a:t>
          </a:r>
          <a:endParaRPr lang="en-US" dirty="0"/>
        </a:p>
      </dgm:t>
    </dgm:pt>
    <dgm:pt modelId="{D1CAE23D-F960-47AC-9E8E-62F5DA2A4A7E}" type="parTrans" cxnId="{415D913C-131C-42B2-B2BA-1F2A15F8F400}">
      <dgm:prSet/>
      <dgm:spPr/>
      <dgm:t>
        <a:bodyPr/>
        <a:lstStyle/>
        <a:p>
          <a:endParaRPr lang="en-US"/>
        </a:p>
      </dgm:t>
    </dgm:pt>
    <dgm:pt modelId="{3D6E4EA6-9058-46A1-9FEB-B27FB3DBD8FE}" type="sibTrans" cxnId="{415D913C-131C-42B2-B2BA-1F2A15F8F400}">
      <dgm:prSet/>
      <dgm:spPr/>
      <dgm:t>
        <a:bodyPr/>
        <a:lstStyle/>
        <a:p>
          <a:endParaRPr lang="en-US"/>
        </a:p>
      </dgm:t>
    </dgm:pt>
    <dgm:pt modelId="{14B623D1-48CF-4590-A0DB-D38DAEBD10D5}">
      <dgm:prSet/>
      <dgm:spPr/>
      <dgm:t>
        <a:bodyPr/>
        <a:lstStyle/>
        <a:p>
          <a:pPr>
            <a:lnSpc>
              <a:spcPct val="100000"/>
            </a:lnSpc>
          </a:pPr>
          <a:r>
            <a:rPr lang="nl-NL"/>
            <a:t>Het spel gaat alle kanten op. Vandaar het begrip pre- operationeel. Spel dat niet doelgericht is, maar wordt ingegeven door toevallige gebeurtenissen, noem je </a:t>
          </a:r>
          <a:r>
            <a:rPr lang="nl-NL" b="1"/>
            <a:t>associatief spel</a:t>
          </a:r>
          <a:r>
            <a:rPr lang="nl-NL"/>
            <a:t>. Onderweg in het spel worden de ‘koekjes’ ineens ‘cadeautjes’ wanneer oma langskomt.</a:t>
          </a:r>
          <a:endParaRPr lang="en-US"/>
        </a:p>
      </dgm:t>
    </dgm:pt>
    <dgm:pt modelId="{73712F5C-178F-4A5E-AAAA-8862115179D2}" type="parTrans" cxnId="{FF817580-F670-43F9-8E9C-C906CCE1122C}">
      <dgm:prSet/>
      <dgm:spPr/>
      <dgm:t>
        <a:bodyPr/>
        <a:lstStyle/>
        <a:p>
          <a:endParaRPr lang="en-US"/>
        </a:p>
      </dgm:t>
    </dgm:pt>
    <dgm:pt modelId="{BC78EBDC-7F42-4C6A-9E51-6CD4C88D9FEE}" type="sibTrans" cxnId="{FF817580-F670-43F9-8E9C-C906CCE1122C}">
      <dgm:prSet/>
      <dgm:spPr/>
      <dgm:t>
        <a:bodyPr/>
        <a:lstStyle/>
        <a:p>
          <a:endParaRPr lang="en-US"/>
        </a:p>
      </dgm:t>
    </dgm:pt>
    <dgm:pt modelId="{DCE22932-AD3B-46BB-8683-B13DB76FDE9A}">
      <dgm:prSet/>
      <dgm:spPr/>
      <dgm:t>
        <a:bodyPr/>
        <a:lstStyle/>
        <a:p>
          <a:pPr>
            <a:lnSpc>
              <a:spcPct val="100000"/>
            </a:lnSpc>
          </a:pPr>
          <a:r>
            <a:rPr lang="nl-NL"/>
            <a:t>Ook het animisme en het magische denken vallen binnen deze fase</a:t>
          </a:r>
          <a:endParaRPr lang="en-US"/>
        </a:p>
      </dgm:t>
    </dgm:pt>
    <dgm:pt modelId="{726019D9-4992-4D62-B0A7-952C3E0A2D04}" type="parTrans" cxnId="{966A9AD5-5C06-47F9-B663-1EE7D7074A69}">
      <dgm:prSet/>
      <dgm:spPr/>
      <dgm:t>
        <a:bodyPr/>
        <a:lstStyle/>
        <a:p>
          <a:endParaRPr lang="en-US"/>
        </a:p>
      </dgm:t>
    </dgm:pt>
    <dgm:pt modelId="{522C26DC-50D7-4A30-90D9-52C3D2FFA78B}" type="sibTrans" cxnId="{966A9AD5-5C06-47F9-B663-1EE7D7074A69}">
      <dgm:prSet/>
      <dgm:spPr/>
      <dgm:t>
        <a:bodyPr/>
        <a:lstStyle/>
        <a:p>
          <a:endParaRPr lang="en-US"/>
        </a:p>
      </dgm:t>
    </dgm:pt>
    <dgm:pt modelId="{10079FED-BACB-497A-AB96-5AAFB3E8BC29}" type="pres">
      <dgm:prSet presAssocID="{7851D5D4-BA1F-4A06-B0E3-4B687930F8B0}" presName="root" presStyleCnt="0">
        <dgm:presLayoutVars>
          <dgm:dir/>
          <dgm:resizeHandles val="exact"/>
        </dgm:presLayoutVars>
      </dgm:prSet>
      <dgm:spPr/>
    </dgm:pt>
    <dgm:pt modelId="{3BF2F144-0A73-4A91-B534-B6581CFC632D}" type="pres">
      <dgm:prSet presAssocID="{489F107A-DFC9-424A-B121-AF3461ECB929}" presName="compNode" presStyleCnt="0"/>
      <dgm:spPr/>
    </dgm:pt>
    <dgm:pt modelId="{2D959166-2FC8-40E8-A4BB-B3791DBD2D35}" type="pres">
      <dgm:prSet presAssocID="{489F107A-DFC9-424A-B121-AF3461ECB929}" presName="bgRect" presStyleLbl="bgShp" presStyleIdx="0" presStyleCnt="4"/>
      <dgm:spPr/>
    </dgm:pt>
    <dgm:pt modelId="{0D286C23-9476-4311-BCDC-0FF3B755270B}" type="pres">
      <dgm:prSet presAssocID="{489F107A-DFC9-424A-B121-AF3461ECB92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ss Pieces"/>
        </a:ext>
      </dgm:extLst>
    </dgm:pt>
    <dgm:pt modelId="{5552039F-A087-46FD-8D5F-6B4FF12CB0A0}" type="pres">
      <dgm:prSet presAssocID="{489F107A-DFC9-424A-B121-AF3461ECB929}" presName="spaceRect" presStyleCnt="0"/>
      <dgm:spPr/>
    </dgm:pt>
    <dgm:pt modelId="{FF4516C7-D489-4ED8-81C3-018238A95CC4}" type="pres">
      <dgm:prSet presAssocID="{489F107A-DFC9-424A-B121-AF3461ECB929}" presName="parTx" presStyleLbl="revTx" presStyleIdx="0" presStyleCnt="4">
        <dgm:presLayoutVars>
          <dgm:chMax val="0"/>
          <dgm:chPref val="0"/>
        </dgm:presLayoutVars>
      </dgm:prSet>
      <dgm:spPr/>
    </dgm:pt>
    <dgm:pt modelId="{CBC82880-DD8A-45DB-B111-87EF831240B6}" type="pres">
      <dgm:prSet presAssocID="{F00EDBDE-CFE3-4964-8A46-C6B826069DEE}" presName="sibTrans" presStyleCnt="0"/>
      <dgm:spPr/>
    </dgm:pt>
    <dgm:pt modelId="{383E004F-5880-4A78-AC8D-FDD73AA61D68}" type="pres">
      <dgm:prSet presAssocID="{27ADA977-BAE3-497F-83FE-7547F51F6530}" presName="compNode" presStyleCnt="0"/>
      <dgm:spPr/>
    </dgm:pt>
    <dgm:pt modelId="{35B3D08D-DCFE-4245-808B-9DE831801D5D}" type="pres">
      <dgm:prSet presAssocID="{27ADA977-BAE3-497F-83FE-7547F51F6530}" presName="bgRect" presStyleLbl="bgShp" presStyleIdx="1" presStyleCnt="4"/>
      <dgm:spPr/>
    </dgm:pt>
    <dgm:pt modelId="{9657486B-818D-4B4F-ABDC-537E79297BC2}" type="pres">
      <dgm:prSet presAssocID="{27ADA977-BAE3-497F-83FE-7547F51F653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kateboard"/>
        </a:ext>
      </dgm:extLst>
    </dgm:pt>
    <dgm:pt modelId="{F8A8FBA9-5FC4-4102-8246-CE8014B03FEE}" type="pres">
      <dgm:prSet presAssocID="{27ADA977-BAE3-497F-83FE-7547F51F6530}" presName="spaceRect" presStyleCnt="0"/>
      <dgm:spPr/>
    </dgm:pt>
    <dgm:pt modelId="{AA0A662B-E221-44E6-B7FC-6188B9857341}" type="pres">
      <dgm:prSet presAssocID="{27ADA977-BAE3-497F-83FE-7547F51F6530}" presName="parTx" presStyleLbl="revTx" presStyleIdx="1" presStyleCnt="4">
        <dgm:presLayoutVars>
          <dgm:chMax val="0"/>
          <dgm:chPref val="0"/>
        </dgm:presLayoutVars>
      </dgm:prSet>
      <dgm:spPr/>
    </dgm:pt>
    <dgm:pt modelId="{0544651C-440B-420D-923A-10A2606A87DE}" type="pres">
      <dgm:prSet presAssocID="{3D6E4EA6-9058-46A1-9FEB-B27FB3DBD8FE}" presName="sibTrans" presStyleCnt="0"/>
      <dgm:spPr/>
    </dgm:pt>
    <dgm:pt modelId="{F571D915-7BEF-4A17-A28C-6D875B2F4377}" type="pres">
      <dgm:prSet presAssocID="{14B623D1-48CF-4590-A0DB-D38DAEBD10D5}" presName="compNode" presStyleCnt="0"/>
      <dgm:spPr/>
    </dgm:pt>
    <dgm:pt modelId="{3D66356D-B9AA-45AA-9A6B-D9C1F6969C65}" type="pres">
      <dgm:prSet presAssocID="{14B623D1-48CF-4590-A0DB-D38DAEBD10D5}" presName="bgRect" presStyleLbl="bgShp" presStyleIdx="2" presStyleCnt="4"/>
      <dgm:spPr/>
    </dgm:pt>
    <dgm:pt modelId="{3BEBBF8A-7BD0-4D64-9054-269193DE614A}" type="pres">
      <dgm:prSet presAssocID="{14B623D1-48CF-4590-A0DB-D38DAEBD10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itcoin"/>
        </a:ext>
      </dgm:extLst>
    </dgm:pt>
    <dgm:pt modelId="{3708F22B-1C37-4E32-9924-6C7422FE39DE}" type="pres">
      <dgm:prSet presAssocID="{14B623D1-48CF-4590-A0DB-D38DAEBD10D5}" presName="spaceRect" presStyleCnt="0"/>
      <dgm:spPr/>
    </dgm:pt>
    <dgm:pt modelId="{9C2C461B-024D-46D5-9EA5-C97EA08DD61D}" type="pres">
      <dgm:prSet presAssocID="{14B623D1-48CF-4590-A0DB-D38DAEBD10D5}" presName="parTx" presStyleLbl="revTx" presStyleIdx="2" presStyleCnt="4">
        <dgm:presLayoutVars>
          <dgm:chMax val="0"/>
          <dgm:chPref val="0"/>
        </dgm:presLayoutVars>
      </dgm:prSet>
      <dgm:spPr/>
    </dgm:pt>
    <dgm:pt modelId="{66654EFF-0DB4-46C8-B896-9D6B46CB345E}" type="pres">
      <dgm:prSet presAssocID="{BC78EBDC-7F42-4C6A-9E51-6CD4C88D9FEE}" presName="sibTrans" presStyleCnt="0"/>
      <dgm:spPr/>
    </dgm:pt>
    <dgm:pt modelId="{48865EE9-803C-4E37-ACA8-4CCCA0401336}" type="pres">
      <dgm:prSet presAssocID="{DCE22932-AD3B-46BB-8683-B13DB76FDE9A}" presName="compNode" presStyleCnt="0"/>
      <dgm:spPr/>
    </dgm:pt>
    <dgm:pt modelId="{D038F4F9-E6CA-4619-B558-C46052E0D7DE}" type="pres">
      <dgm:prSet presAssocID="{DCE22932-AD3B-46BB-8683-B13DB76FDE9A}" presName="bgRect" presStyleLbl="bgShp" presStyleIdx="3" presStyleCnt="4"/>
      <dgm:spPr/>
    </dgm:pt>
    <dgm:pt modelId="{1EF17F95-9E97-4DFA-9190-21A172A50153}" type="pres">
      <dgm:prSet presAssocID="{DCE22932-AD3B-46BB-8683-B13DB76FDE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 Bulb and Gear"/>
        </a:ext>
      </dgm:extLst>
    </dgm:pt>
    <dgm:pt modelId="{8A4A5A2D-C8AC-459C-89A5-29DAD93770E9}" type="pres">
      <dgm:prSet presAssocID="{DCE22932-AD3B-46BB-8683-B13DB76FDE9A}" presName="spaceRect" presStyleCnt="0"/>
      <dgm:spPr/>
    </dgm:pt>
    <dgm:pt modelId="{4A83346E-70E1-4F9E-97F8-0F45254F9F0D}" type="pres">
      <dgm:prSet presAssocID="{DCE22932-AD3B-46BB-8683-B13DB76FDE9A}" presName="parTx" presStyleLbl="revTx" presStyleIdx="3" presStyleCnt="4">
        <dgm:presLayoutVars>
          <dgm:chMax val="0"/>
          <dgm:chPref val="0"/>
        </dgm:presLayoutVars>
      </dgm:prSet>
      <dgm:spPr/>
    </dgm:pt>
  </dgm:ptLst>
  <dgm:cxnLst>
    <dgm:cxn modelId="{415D913C-131C-42B2-B2BA-1F2A15F8F400}" srcId="{7851D5D4-BA1F-4A06-B0E3-4B687930F8B0}" destId="{27ADA977-BAE3-497F-83FE-7547F51F6530}" srcOrd="1" destOrd="0" parTransId="{D1CAE23D-F960-47AC-9E8E-62F5DA2A4A7E}" sibTransId="{3D6E4EA6-9058-46A1-9FEB-B27FB3DBD8FE}"/>
    <dgm:cxn modelId="{57392463-3930-4F01-9EB9-C2ED2E28B44A}" type="presOf" srcId="{DCE22932-AD3B-46BB-8683-B13DB76FDE9A}" destId="{4A83346E-70E1-4F9E-97F8-0F45254F9F0D}" srcOrd="0" destOrd="0" presId="urn:microsoft.com/office/officeart/2018/2/layout/IconVerticalSolidList"/>
    <dgm:cxn modelId="{D6518179-A8C1-45B9-AA6B-08BD7C4ABD7F}" type="presOf" srcId="{7851D5D4-BA1F-4A06-B0E3-4B687930F8B0}" destId="{10079FED-BACB-497A-AB96-5AAFB3E8BC29}" srcOrd="0" destOrd="0" presId="urn:microsoft.com/office/officeart/2018/2/layout/IconVerticalSolidList"/>
    <dgm:cxn modelId="{FF817580-F670-43F9-8E9C-C906CCE1122C}" srcId="{7851D5D4-BA1F-4A06-B0E3-4B687930F8B0}" destId="{14B623D1-48CF-4590-A0DB-D38DAEBD10D5}" srcOrd="2" destOrd="0" parTransId="{73712F5C-178F-4A5E-AAAA-8862115179D2}" sibTransId="{BC78EBDC-7F42-4C6A-9E51-6CD4C88D9FEE}"/>
    <dgm:cxn modelId="{584FAFBA-F598-4127-917C-4922E3062847}" type="presOf" srcId="{27ADA977-BAE3-497F-83FE-7547F51F6530}" destId="{AA0A662B-E221-44E6-B7FC-6188B9857341}" srcOrd="0" destOrd="0" presId="urn:microsoft.com/office/officeart/2018/2/layout/IconVerticalSolidList"/>
    <dgm:cxn modelId="{A26DB8C3-D85A-4AE2-BE9F-EB1895DA54E1}" type="presOf" srcId="{14B623D1-48CF-4590-A0DB-D38DAEBD10D5}" destId="{9C2C461B-024D-46D5-9EA5-C97EA08DD61D}" srcOrd="0" destOrd="0" presId="urn:microsoft.com/office/officeart/2018/2/layout/IconVerticalSolidList"/>
    <dgm:cxn modelId="{54FAAFCB-E458-4E34-9889-BFEEC5208A3B}" srcId="{7851D5D4-BA1F-4A06-B0E3-4B687930F8B0}" destId="{489F107A-DFC9-424A-B121-AF3461ECB929}" srcOrd="0" destOrd="0" parTransId="{7F60B717-1FF0-4D5A-8C67-335B2930F679}" sibTransId="{F00EDBDE-CFE3-4964-8A46-C6B826069DEE}"/>
    <dgm:cxn modelId="{966A9AD5-5C06-47F9-B663-1EE7D7074A69}" srcId="{7851D5D4-BA1F-4A06-B0E3-4B687930F8B0}" destId="{DCE22932-AD3B-46BB-8683-B13DB76FDE9A}" srcOrd="3" destOrd="0" parTransId="{726019D9-4992-4D62-B0A7-952C3E0A2D04}" sibTransId="{522C26DC-50D7-4A30-90D9-52C3D2FFA78B}"/>
    <dgm:cxn modelId="{46B968F1-6BBF-4947-BBAE-FB4BA2DCB002}" type="presOf" srcId="{489F107A-DFC9-424A-B121-AF3461ECB929}" destId="{FF4516C7-D489-4ED8-81C3-018238A95CC4}" srcOrd="0" destOrd="0" presId="urn:microsoft.com/office/officeart/2018/2/layout/IconVerticalSolidList"/>
    <dgm:cxn modelId="{29D74926-E12D-4917-950D-A7DA52B62855}" type="presParOf" srcId="{10079FED-BACB-497A-AB96-5AAFB3E8BC29}" destId="{3BF2F144-0A73-4A91-B534-B6581CFC632D}" srcOrd="0" destOrd="0" presId="urn:microsoft.com/office/officeart/2018/2/layout/IconVerticalSolidList"/>
    <dgm:cxn modelId="{497FB1AA-85B5-4B61-AAA0-9054D821C70E}" type="presParOf" srcId="{3BF2F144-0A73-4A91-B534-B6581CFC632D}" destId="{2D959166-2FC8-40E8-A4BB-B3791DBD2D35}" srcOrd="0" destOrd="0" presId="urn:microsoft.com/office/officeart/2018/2/layout/IconVerticalSolidList"/>
    <dgm:cxn modelId="{1DB33C54-700D-4597-AF8F-3DE531F03F52}" type="presParOf" srcId="{3BF2F144-0A73-4A91-B534-B6581CFC632D}" destId="{0D286C23-9476-4311-BCDC-0FF3B755270B}" srcOrd="1" destOrd="0" presId="urn:microsoft.com/office/officeart/2018/2/layout/IconVerticalSolidList"/>
    <dgm:cxn modelId="{A8210510-BA52-4BCA-B5BA-E83FA01F7372}" type="presParOf" srcId="{3BF2F144-0A73-4A91-B534-B6581CFC632D}" destId="{5552039F-A087-46FD-8D5F-6B4FF12CB0A0}" srcOrd="2" destOrd="0" presId="urn:microsoft.com/office/officeart/2018/2/layout/IconVerticalSolidList"/>
    <dgm:cxn modelId="{50852638-C206-4699-9156-6C89D76E639C}" type="presParOf" srcId="{3BF2F144-0A73-4A91-B534-B6581CFC632D}" destId="{FF4516C7-D489-4ED8-81C3-018238A95CC4}" srcOrd="3" destOrd="0" presId="urn:microsoft.com/office/officeart/2018/2/layout/IconVerticalSolidList"/>
    <dgm:cxn modelId="{912F81B4-26B8-4820-9753-26B167269D17}" type="presParOf" srcId="{10079FED-BACB-497A-AB96-5AAFB3E8BC29}" destId="{CBC82880-DD8A-45DB-B111-87EF831240B6}" srcOrd="1" destOrd="0" presId="urn:microsoft.com/office/officeart/2018/2/layout/IconVerticalSolidList"/>
    <dgm:cxn modelId="{719AD990-CFF8-4719-8701-B033C67936F2}" type="presParOf" srcId="{10079FED-BACB-497A-AB96-5AAFB3E8BC29}" destId="{383E004F-5880-4A78-AC8D-FDD73AA61D68}" srcOrd="2" destOrd="0" presId="urn:microsoft.com/office/officeart/2018/2/layout/IconVerticalSolidList"/>
    <dgm:cxn modelId="{701A5892-6634-462B-9709-627DC9064792}" type="presParOf" srcId="{383E004F-5880-4A78-AC8D-FDD73AA61D68}" destId="{35B3D08D-DCFE-4245-808B-9DE831801D5D}" srcOrd="0" destOrd="0" presId="urn:microsoft.com/office/officeart/2018/2/layout/IconVerticalSolidList"/>
    <dgm:cxn modelId="{5D056C32-FB1D-43F9-865C-3B0DCFD843CB}" type="presParOf" srcId="{383E004F-5880-4A78-AC8D-FDD73AA61D68}" destId="{9657486B-818D-4B4F-ABDC-537E79297BC2}" srcOrd="1" destOrd="0" presId="urn:microsoft.com/office/officeart/2018/2/layout/IconVerticalSolidList"/>
    <dgm:cxn modelId="{267BE4F0-7E16-4C36-96AE-E14364909ED3}" type="presParOf" srcId="{383E004F-5880-4A78-AC8D-FDD73AA61D68}" destId="{F8A8FBA9-5FC4-4102-8246-CE8014B03FEE}" srcOrd="2" destOrd="0" presId="urn:microsoft.com/office/officeart/2018/2/layout/IconVerticalSolidList"/>
    <dgm:cxn modelId="{B1B41719-4224-4D56-942C-78E8E61C7E67}" type="presParOf" srcId="{383E004F-5880-4A78-AC8D-FDD73AA61D68}" destId="{AA0A662B-E221-44E6-B7FC-6188B9857341}" srcOrd="3" destOrd="0" presId="urn:microsoft.com/office/officeart/2018/2/layout/IconVerticalSolidList"/>
    <dgm:cxn modelId="{3B47D651-1F57-4331-8651-CFEF7CA3DDFA}" type="presParOf" srcId="{10079FED-BACB-497A-AB96-5AAFB3E8BC29}" destId="{0544651C-440B-420D-923A-10A2606A87DE}" srcOrd="3" destOrd="0" presId="urn:microsoft.com/office/officeart/2018/2/layout/IconVerticalSolidList"/>
    <dgm:cxn modelId="{9AD88525-3F9A-466A-B073-C974660A6C82}" type="presParOf" srcId="{10079FED-BACB-497A-AB96-5AAFB3E8BC29}" destId="{F571D915-7BEF-4A17-A28C-6D875B2F4377}" srcOrd="4" destOrd="0" presId="urn:microsoft.com/office/officeart/2018/2/layout/IconVerticalSolidList"/>
    <dgm:cxn modelId="{0C2A5923-3F6A-4419-A2D9-A2DB7452390A}" type="presParOf" srcId="{F571D915-7BEF-4A17-A28C-6D875B2F4377}" destId="{3D66356D-B9AA-45AA-9A6B-D9C1F6969C65}" srcOrd="0" destOrd="0" presId="urn:microsoft.com/office/officeart/2018/2/layout/IconVerticalSolidList"/>
    <dgm:cxn modelId="{38B482B4-EC14-4118-AEB7-B4CB2B2ECE12}" type="presParOf" srcId="{F571D915-7BEF-4A17-A28C-6D875B2F4377}" destId="{3BEBBF8A-7BD0-4D64-9054-269193DE614A}" srcOrd="1" destOrd="0" presId="urn:microsoft.com/office/officeart/2018/2/layout/IconVerticalSolidList"/>
    <dgm:cxn modelId="{05058C7C-89EA-405C-BE6C-12AFCF41B1E1}" type="presParOf" srcId="{F571D915-7BEF-4A17-A28C-6D875B2F4377}" destId="{3708F22B-1C37-4E32-9924-6C7422FE39DE}" srcOrd="2" destOrd="0" presId="urn:microsoft.com/office/officeart/2018/2/layout/IconVerticalSolidList"/>
    <dgm:cxn modelId="{8364DBB7-03CA-4840-8EFC-D8B2782DE1E2}" type="presParOf" srcId="{F571D915-7BEF-4A17-A28C-6D875B2F4377}" destId="{9C2C461B-024D-46D5-9EA5-C97EA08DD61D}" srcOrd="3" destOrd="0" presId="urn:microsoft.com/office/officeart/2018/2/layout/IconVerticalSolidList"/>
    <dgm:cxn modelId="{42D9CABD-864B-42AE-83BA-CFBB1B2DEBB4}" type="presParOf" srcId="{10079FED-BACB-497A-AB96-5AAFB3E8BC29}" destId="{66654EFF-0DB4-46C8-B896-9D6B46CB345E}" srcOrd="5" destOrd="0" presId="urn:microsoft.com/office/officeart/2018/2/layout/IconVerticalSolidList"/>
    <dgm:cxn modelId="{833E581D-D136-47F0-9834-20E4DAA75640}" type="presParOf" srcId="{10079FED-BACB-497A-AB96-5AAFB3E8BC29}" destId="{48865EE9-803C-4E37-ACA8-4CCCA0401336}" srcOrd="6" destOrd="0" presId="urn:microsoft.com/office/officeart/2018/2/layout/IconVerticalSolidList"/>
    <dgm:cxn modelId="{B1F0038E-AC96-41AC-AD5C-7C6711A5B70F}" type="presParOf" srcId="{48865EE9-803C-4E37-ACA8-4CCCA0401336}" destId="{D038F4F9-E6CA-4619-B558-C46052E0D7DE}" srcOrd="0" destOrd="0" presId="urn:microsoft.com/office/officeart/2018/2/layout/IconVerticalSolidList"/>
    <dgm:cxn modelId="{0CF50847-A555-4EF8-8195-6122C0413627}" type="presParOf" srcId="{48865EE9-803C-4E37-ACA8-4CCCA0401336}" destId="{1EF17F95-9E97-4DFA-9190-21A172A50153}" srcOrd="1" destOrd="0" presId="urn:microsoft.com/office/officeart/2018/2/layout/IconVerticalSolidList"/>
    <dgm:cxn modelId="{4FFA3CC5-317A-44D7-B461-AD0A86A4463E}" type="presParOf" srcId="{48865EE9-803C-4E37-ACA8-4CCCA0401336}" destId="{8A4A5A2D-C8AC-459C-89A5-29DAD93770E9}" srcOrd="2" destOrd="0" presId="urn:microsoft.com/office/officeart/2018/2/layout/IconVerticalSolidList"/>
    <dgm:cxn modelId="{5C556381-A2ED-492C-9849-D3DE33E9E3AE}" type="presParOf" srcId="{48865EE9-803C-4E37-ACA8-4CCCA0401336}" destId="{4A83346E-70E1-4F9E-97F8-0F45254F9F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44C2C0-17B0-4381-88D3-60028DA3B36B}"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7A74CA10-F4B0-4C09-83A8-1850B1B464EB}">
      <dgm:prSet/>
      <dgm:spPr/>
      <dgm:t>
        <a:bodyPr/>
        <a:lstStyle/>
        <a:p>
          <a:pPr>
            <a:lnSpc>
              <a:spcPct val="100000"/>
            </a:lnSpc>
          </a:pPr>
          <a:r>
            <a:rPr lang="nl-NL" dirty="0"/>
            <a:t>Egocentrisch; kan zich niet in een ander verplaatsen</a:t>
          </a:r>
          <a:endParaRPr lang="en-US" dirty="0"/>
        </a:p>
      </dgm:t>
    </dgm:pt>
    <dgm:pt modelId="{5C30ECDC-7DD6-48E4-9FEA-EC8417D5B9AD}" type="parTrans" cxnId="{F3F1DEF8-2A6D-4291-98C5-220BE7294E0F}">
      <dgm:prSet/>
      <dgm:spPr/>
      <dgm:t>
        <a:bodyPr/>
        <a:lstStyle/>
        <a:p>
          <a:endParaRPr lang="en-US"/>
        </a:p>
      </dgm:t>
    </dgm:pt>
    <dgm:pt modelId="{B95305BC-199D-42DD-827A-4BB3FC552D94}" type="sibTrans" cxnId="{F3F1DEF8-2A6D-4291-98C5-220BE7294E0F}">
      <dgm:prSet/>
      <dgm:spPr/>
      <dgm:t>
        <a:bodyPr/>
        <a:lstStyle/>
        <a:p>
          <a:pPr>
            <a:lnSpc>
              <a:spcPct val="100000"/>
            </a:lnSpc>
          </a:pPr>
          <a:endParaRPr lang="en-US"/>
        </a:p>
      </dgm:t>
    </dgm:pt>
    <dgm:pt modelId="{1A3F1DCD-65DB-446B-88A9-567AFB0D7B73}">
      <dgm:prSet/>
      <dgm:spPr/>
      <dgm:t>
        <a:bodyPr/>
        <a:lstStyle/>
        <a:p>
          <a:pPr>
            <a:lnSpc>
              <a:spcPct val="100000"/>
            </a:lnSpc>
          </a:pPr>
          <a:r>
            <a:rPr lang="nl-NL" dirty="0"/>
            <a:t>Fantasie en werkelijkheid wordt door elkaar gehaald. </a:t>
          </a:r>
          <a:endParaRPr lang="en-US" dirty="0"/>
        </a:p>
      </dgm:t>
    </dgm:pt>
    <dgm:pt modelId="{F7890F2E-20FD-4A1E-98CC-665AD5E4CA59}" type="parTrans" cxnId="{3604E186-0D90-4B98-8C41-B5673941B8FA}">
      <dgm:prSet/>
      <dgm:spPr/>
      <dgm:t>
        <a:bodyPr/>
        <a:lstStyle/>
        <a:p>
          <a:endParaRPr lang="en-US"/>
        </a:p>
      </dgm:t>
    </dgm:pt>
    <dgm:pt modelId="{9058ADFF-6729-4E53-AEA6-6C10263865EB}" type="sibTrans" cxnId="{3604E186-0D90-4B98-8C41-B5673941B8FA}">
      <dgm:prSet/>
      <dgm:spPr/>
      <dgm:t>
        <a:bodyPr/>
        <a:lstStyle/>
        <a:p>
          <a:pPr>
            <a:lnSpc>
              <a:spcPct val="100000"/>
            </a:lnSpc>
          </a:pPr>
          <a:endParaRPr lang="en-US"/>
        </a:p>
      </dgm:t>
    </dgm:pt>
    <dgm:pt modelId="{24DA3755-58FC-490D-9C3F-92E7007F4284}">
      <dgm:prSet/>
      <dgm:spPr/>
      <dgm:t>
        <a:bodyPr/>
        <a:lstStyle/>
        <a:p>
          <a:pPr>
            <a:lnSpc>
              <a:spcPct val="100000"/>
            </a:lnSpc>
          </a:pPr>
          <a:r>
            <a:rPr lang="nl-NL" dirty="0"/>
            <a:t>Zij denken niet met verstand (rationeel), maar met gevoel (intuïtief)</a:t>
          </a:r>
          <a:endParaRPr lang="en-US" dirty="0"/>
        </a:p>
      </dgm:t>
    </dgm:pt>
    <dgm:pt modelId="{F076ED9F-5AD5-4C4E-B7D0-0B0C4BB6051E}" type="parTrans" cxnId="{50C6D467-CA8A-4874-94E9-41532A6A11A7}">
      <dgm:prSet/>
      <dgm:spPr/>
      <dgm:t>
        <a:bodyPr/>
        <a:lstStyle/>
        <a:p>
          <a:endParaRPr lang="en-US"/>
        </a:p>
      </dgm:t>
    </dgm:pt>
    <dgm:pt modelId="{EAE20449-AB09-4465-85EB-72DD53CEE71F}" type="sibTrans" cxnId="{50C6D467-CA8A-4874-94E9-41532A6A11A7}">
      <dgm:prSet/>
      <dgm:spPr/>
      <dgm:t>
        <a:bodyPr/>
        <a:lstStyle/>
        <a:p>
          <a:pPr>
            <a:lnSpc>
              <a:spcPct val="100000"/>
            </a:lnSpc>
          </a:pPr>
          <a:endParaRPr lang="en-US"/>
        </a:p>
      </dgm:t>
    </dgm:pt>
    <dgm:pt modelId="{8768C4A6-32A0-454F-B3B3-5F9EE7EC245D}">
      <dgm:prSet/>
      <dgm:spPr/>
      <dgm:t>
        <a:bodyPr/>
        <a:lstStyle/>
        <a:p>
          <a:pPr>
            <a:lnSpc>
              <a:spcPct val="100000"/>
            </a:lnSpc>
          </a:pPr>
          <a:r>
            <a:rPr lang="nl-NL" dirty="0"/>
            <a:t>Groeit toe naar rationeel en logisch denken aan het einde van deze fase</a:t>
          </a:r>
          <a:endParaRPr lang="en-US" dirty="0"/>
        </a:p>
      </dgm:t>
    </dgm:pt>
    <dgm:pt modelId="{5FB7E6B4-CE68-4CDA-ADC2-20F835448304}" type="parTrans" cxnId="{377ECD5C-FAA2-453B-A41F-DF9A5198C2BE}">
      <dgm:prSet/>
      <dgm:spPr/>
      <dgm:t>
        <a:bodyPr/>
        <a:lstStyle/>
        <a:p>
          <a:endParaRPr lang="en-US"/>
        </a:p>
      </dgm:t>
    </dgm:pt>
    <dgm:pt modelId="{B12C4281-073A-4CC9-BABD-FD70BF33CE62}" type="sibTrans" cxnId="{377ECD5C-FAA2-453B-A41F-DF9A5198C2BE}">
      <dgm:prSet/>
      <dgm:spPr/>
      <dgm:t>
        <a:bodyPr/>
        <a:lstStyle/>
        <a:p>
          <a:pPr>
            <a:lnSpc>
              <a:spcPct val="100000"/>
            </a:lnSpc>
          </a:pPr>
          <a:endParaRPr lang="en-US"/>
        </a:p>
      </dgm:t>
    </dgm:pt>
    <dgm:pt modelId="{A2054DC7-8073-4009-9090-723B747B3B8A}">
      <dgm:prSet/>
      <dgm:spPr/>
      <dgm:t>
        <a:bodyPr/>
        <a:lstStyle/>
        <a:p>
          <a:pPr>
            <a:lnSpc>
              <a:spcPct val="100000"/>
            </a:lnSpc>
          </a:pPr>
          <a:r>
            <a:rPr lang="nl-NL" dirty="0"/>
            <a:t>Zie wat er gebeurt als losse gebeurtenissen. Kunnen nog geen verbanden leggen</a:t>
          </a:r>
          <a:endParaRPr lang="en-US" dirty="0"/>
        </a:p>
      </dgm:t>
    </dgm:pt>
    <dgm:pt modelId="{190CAABD-10DD-483F-9604-E7D7DF759B5E}" type="parTrans" cxnId="{D6956E21-3C47-4179-B118-C680B27F2D66}">
      <dgm:prSet/>
      <dgm:spPr/>
      <dgm:t>
        <a:bodyPr/>
        <a:lstStyle/>
        <a:p>
          <a:endParaRPr lang="en-US"/>
        </a:p>
      </dgm:t>
    </dgm:pt>
    <dgm:pt modelId="{BD8C0D35-C7CE-440F-9D40-9934C87129DD}" type="sibTrans" cxnId="{D6956E21-3C47-4179-B118-C680B27F2D66}">
      <dgm:prSet/>
      <dgm:spPr/>
      <dgm:t>
        <a:bodyPr/>
        <a:lstStyle/>
        <a:p>
          <a:endParaRPr lang="en-US"/>
        </a:p>
      </dgm:t>
    </dgm:pt>
    <dgm:pt modelId="{8D7F5D70-F1A6-4807-BEF0-026417DCDA93}" type="pres">
      <dgm:prSet presAssocID="{8044C2C0-17B0-4381-88D3-60028DA3B36B}" presName="root" presStyleCnt="0">
        <dgm:presLayoutVars>
          <dgm:dir/>
          <dgm:resizeHandles val="exact"/>
        </dgm:presLayoutVars>
      </dgm:prSet>
      <dgm:spPr/>
    </dgm:pt>
    <dgm:pt modelId="{CB8E6112-B2A7-4800-9DF6-26F4C5B89F41}" type="pres">
      <dgm:prSet presAssocID="{8044C2C0-17B0-4381-88D3-60028DA3B36B}" presName="container" presStyleCnt="0">
        <dgm:presLayoutVars>
          <dgm:dir/>
          <dgm:resizeHandles val="exact"/>
        </dgm:presLayoutVars>
      </dgm:prSet>
      <dgm:spPr/>
    </dgm:pt>
    <dgm:pt modelId="{1476CCBE-1AAA-46EC-BF26-71AE55CCF86D}" type="pres">
      <dgm:prSet presAssocID="{7A74CA10-F4B0-4C09-83A8-1850B1B464EB}" presName="compNode" presStyleCnt="0"/>
      <dgm:spPr/>
    </dgm:pt>
    <dgm:pt modelId="{B807A316-6F5F-4718-AB37-A3F3AD2A6C71}" type="pres">
      <dgm:prSet presAssocID="{7A74CA10-F4B0-4C09-83A8-1850B1B464EB}" presName="iconBgRect" presStyleLbl="bgShp" presStyleIdx="0" presStyleCnt="5"/>
      <dgm:spPr/>
    </dgm:pt>
    <dgm:pt modelId="{2B1C6A43-8762-4D2B-BABC-4A8077E49EF6}" type="pres">
      <dgm:prSet presAssocID="{7A74CA10-F4B0-4C09-83A8-1850B1B464E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2BCC0DBD-BDE6-4C5E-96BD-2BBB7ABD5814}" type="pres">
      <dgm:prSet presAssocID="{7A74CA10-F4B0-4C09-83A8-1850B1B464EB}" presName="spaceRect" presStyleCnt="0"/>
      <dgm:spPr/>
    </dgm:pt>
    <dgm:pt modelId="{0A8FC948-BC13-44C1-81B5-3C7CA2C5DF4F}" type="pres">
      <dgm:prSet presAssocID="{7A74CA10-F4B0-4C09-83A8-1850B1B464EB}" presName="textRect" presStyleLbl="revTx" presStyleIdx="0" presStyleCnt="5">
        <dgm:presLayoutVars>
          <dgm:chMax val="1"/>
          <dgm:chPref val="1"/>
        </dgm:presLayoutVars>
      </dgm:prSet>
      <dgm:spPr/>
    </dgm:pt>
    <dgm:pt modelId="{B1226653-1A09-4BD1-BC87-07E7CA84B7B2}" type="pres">
      <dgm:prSet presAssocID="{B95305BC-199D-42DD-827A-4BB3FC552D94}" presName="sibTrans" presStyleLbl="sibTrans2D1" presStyleIdx="0" presStyleCnt="0"/>
      <dgm:spPr/>
    </dgm:pt>
    <dgm:pt modelId="{03DFBE1D-7EBC-4ED7-92DF-5AFA54EF9435}" type="pres">
      <dgm:prSet presAssocID="{1A3F1DCD-65DB-446B-88A9-567AFB0D7B73}" presName="compNode" presStyleCnt="0"/>
      <dgm:spPr/>
    </dgm:pt>
    <dgm:pt modelId="{11FCC8EE-C716-4903-9007-49C9D6290D82}" type="pres">
      <dgm:prSet presAssocID="{1A3F1DCD-65DB-446B-88A9-567AFB0D7B73}" presName="iconBgRect" presStyleLbl="bgShp" presStyleIdx="1" presStyleCnt="5"/>
      <dgm:spPr/>
    </dgm:pt>
    <dgm:pt modelId="{EA3685C1-368C-45D8-ABBB-23B2BA2C2983}" type="pres">
      <dgm:prSet presAssocID="{1A3F1DCD-65DB-446B-88A9-567AFB0D7B7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finity"/>
        </a:ext>
      </dgm:extLst>
    </dgm:pt>
    <dgm:pt modelId="{9E9A955E-0FD1-420B-B65C-1616AEAF295D}" type="pres">
      <dgm:prSet presAssocID="{1A3F1DCD-65DB-446B-88A9-567AFB0D7B73}" presName="spaceRect" presStyleCnt="0"/>
      <dgm:spPr/>
    </dgm:pt>
    <dgm:pt modelId="{96CDB656-3A89-4DCB-A1CB-7CB7B2D86FC8}" type="pres">
      <dgm:prSet presAssocID="{1A3F1DCD-65DB-446B-88A9-567AFB0D7B73}" presName="textRect" presStyleLbl="revTx" presStyleIdx="1" presStyleCnt="5">
        <dgm:presLayoutVars>
          <dgm:chMax val="1"/>
          <dgm:chPref val="1"/>
        </dgm:presLayoutVars>
      </dgm:prSet>
      <dgm:spPr/>
    </dgm:pt>
    <dgm:pt modelId="{43B522CF-7A5A-4505-878F-ACF58856D79C}" type="pres">
      <dgm:prSet presAssocID="{9058ADFF-6729-4E53-AEA6-6C10263865EB}" presName="sibTrans" presStyleLbl="sibTrans2D1" presStyleIdx="0" presStyleCnt="0"/>
      <dgm:spPr/>
    </dgm:pt>
    <dgm:pt modelId="{85383CFE-D9D0-4588-A47B-E3B9B6DE6603}" type="pres">
      <dgm:prSet presAssocID="{24DA3755-58FC-490D-9C3F-92E7007F4284}" presName="compNode" presStyleCnt="0"/>
      <dgm:spPr/>
    </dgm:pt>
    <dgm:pt modelId="{FEA828A4-D403-4E91-B8DB-2FD11CE4357E}" type="pres">
      <dgm:prSet presAssocID="{24DA3755-58FC-490D-9C3F-92E7007F4284}" presName="iconBgRect" presStyleLbl="bgShp" presStyleIdx="2" presStyleCnt="5"/>
      <dgm:spPr/>
    </dgm:pt>
    <dgm:pt modelId="{978A936E-552D-485F-B556-895324EBE019}" type="pres">
      <dgm:prSet presAssocID="{24DA3755-58FC-490D-9C3F-92E7007F428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971A7DFD-2841-4951-81D6-CB1C18FCA541}" type="pres">
      <dgm:prSet presAssocID="{24DA3755-58FC-490D-9C3F-92E7007F4284}" presName="spaceRect" presStyleCnt="0"/>
      <dgm:spPr/>
    </dgm:pt>
    <dgm:pt modelId="{B44F806F-13C6-4342-9612-4765BCD74277}" type="pres">
      <dgm:prSet presAssocID="{24DA3755-58FC-490D-9C3F-92E7007F4284}" presName="textRect" presStyleLbl="revTx" presStyleIdx="2" presStyleCnt="5">
        <dgm:presLayoutVars>
          <dgm:chMax val="1"/>
          <dgm:chPref val="1"/>
        </dgm:presLayoutVars>
      </dgm:prSet>
      <dgm:spPr/>
    </dgm:pt>
    <dgm:pt modelId="{B5716778-ED23-42FD-B728-9D0506191627}" type="pres">
      <dgm:prSet presAssocID="{EAE20449-AB09-4465-85EB-72DD53CEE71F}" presName="sibTrans" presStyleLbl="sibTrans2D1" presStyleIdx="0" presStyleCnt="0"/>
      <dgm:spPr/>
    </dgm:pt>
    <dgm:pt modelId="{CC8E39E0-8E82-4885-B18A-6AB9F35FE455}" type="pres">
      <dgm:prSet presAssocID="{8768C4A6-32A0-454F-B3B3-5F9EE7EC245D}" presName="compNode" presStyleCnt="0"/>
      <dgm:spPr/>
    </dgm:pt>
    <dgm:pt modelId="{A98B83C3-DC8C-41BF-8F14-861A20839D72}" type="pres">
      <dgm:prSet presAssocID="{8768C4A6-32A0-454F-B3B3-5F9EE7EC245D}" presName="iconBgRect" presStyleLbl="bgShp" presStyleIdx="3" presStyleCnt="5"/>
      <dgm:spPr/>
    </dgm:pt>
    <dgm:pt modelId="{EE0E2782-83D4-4EED-A762-E9A29D2C0672}" type="pres">
      <dgm:prSet presAssocID="{8768C4A6-32A0-454F-B3B3-5F9EE7EC245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A08A9394-0A9D-49C5-B85F-9301F8DDC16B}" type="pres">
      <dgm:prSet presAssocID="{8768C4A6-32A0-454F-B3B3-5F9EE7EC245D}" presName="spaceRect" presStyleCnt="0"/>
      <dgm:spPr/>
    </dgm:pt>
    <dgm:pt modelId="{AC71747B-ABF5-4078-BDA8-1973AA7E9D26}" type="pres">
      <dgm:prSet presAssocID="{8768C4A6-32A0-454F-B3B3-5F9EE7EC245D}" presName="textRect" presStyleLbl="revTx" presStyleIdx="3" presStyleCnt="5">
        <dgm:presLayoutVars>
          <dgm:chMax val="1"/>
          <dgm:chPref val="1"/>
        </dgm:presLayoutVars>
      </dgm:prSet>
      <dgm:spPr/>
    </dgm:pt>
    <dgm:pt modelId="{833AE1EF-76DE-4802-8AB7-C83F75A2F298}" type="pres">
      <dgm:prSet presAssocID="{B12C4281-073A-4CC9-BABD-FD70BF33CE62}" presName="sibTrans" presStyleLbl="sibTrans2D1" presStyleIdx="0" presStyleCnt="0"/>
      <dgm:spPr/>
    </dgm:pt>
    <dgm:pt modelId="{AAE88D45-8E03-4779-A4DA-EB3655C2918D}" type="pres">
      <dgm:prSet presAssocID="{A2054DC7-8073-4009-9090-723B747B3B8A}" presName="compNode" presStyleCnt="0"/>
      <dgm:spPr/>
    </dgm:pt>
    <dgm:pt modelId="{7CE4C604-33B2-4DE9-A037-D7650711794D}" type="pres">
      <dgm:prSet presAssocID="{A2054DC7-8073-4009-9090-723B747B3B8A}" presName="iconBgRect" presStyleLbl="bgShp" presStyleIdx="4" presStyleCnt="5"/>
      <dgm:spPr/>
    </dgm:pt>
    <dgm:pt modelId="{2916A443-58E4-45FB-97A9-58E230BC66C2}" type="pres">
      <dgm:prSet presAssocID="{A2054DC7-8073-4009-9090-723B747B3B8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rying Face with No Fill"/>
        </a:ext>
      </dgm:extLst>
    </dgm:pt>
    <dgm:pt modelId="{FB5560BE-C27B-49AF-98EC-E847FC8A832A}" type="pres">
      <dgm:prSet presAssocID="{A2054DC7-8073-4009-9090-723B747B3B8A}" presName="spaceRect" presStyleCnt="0"/>
      <dgm:spPr/>
    </dgm:pt>
    <dgm:pt modelId="{8659AC5A-A547-43A7-A583-8B9FC5272ABC}" type="pres">
      <dgm:prSet presAssocID="{A2054DC7-8073-4009-9090-723B747B3B8A}" presName="textRect" presStyleLbl="revTx" presStyleIdx="4" presStyleCnt="5">
        <dgm:presLayoutVars>
          <dgm:chMax val="1"/>
          <dgm:chPref val="1"/>
        </dgm:presLayoutVars>
      </dgm:prSet>
      <dgm:spPr/>
    </dgm:pt>
  </dgm:ptLst>
  <dgm:cxnLst>
    <dgm:cxn modelId="{D6956E21-3C47-4179-B118-C680B27F2D66}" srcId="{8044C2C0-17B0-4381-88D3-60028DA3B36B}" destId="{A2054DC7-8073-4009-9090-723B747B3B8A}" srcOrd="4" destOrd="0" parTransId="{190CAABD-10DD-483F-9604-E7D7DF759B5E}" sibTransId="{BD8C0D35-C7CE-440F-9D40-9934C87129DD}"/>
    <dgm:cxn modelId="{377ECD5C-FAA2-453B-A41F-DF9A5198C2BE}" srcId="{8044C2C0-17B0-4381-88D3-60028DA3B36B}" destId="{8768C4A6-32A0-454F-B3B3-5F9EE7EC245D}" srcOrd="3" destOrd="0" parTransId="{5FB7E6B4-CE68-4CDA-ADC2-20F835448304}" sibTransId="{B12C4281-073A-4CC9-BABD-FD70BF33CE62}"/>
    <dgm:cxn modelId="{7B8F0C60-947D-48D1-8107-88EDE4AF7BEE}" type="presOf" srcId="{24DA3755-58FC-490D-9C3F-92E7007F4284}" destId="{B44F806F-13C6-4342-9612-4765BCD74277}" srcOrd="0" destOrd="0" presId="urn:microsoft.com/office/officeart/2018/2/layout/IconCircleList"/>
    <dgm:cxn modelId="{C8B18243-E544-4E4C-906E-11A151D7A464}" type="presOf" srcId="{B95305BC-199D-42DD-827A-4BB3FC552D94}" destId="{B1226653-1A09-4BD1-BC87-07E7CA84B7B2}" srcOrd="0" destOrd="0" presId="urn:microsoft.com/office/officeart/2018/2/layout/IconCircleList"/>
    <dgm:cxn modelId="{2F784D66-599A-4E9A-97E9-E590A98AA823}" type="presOf" srcId="{7A74CA10-F4B0-4C09-83A8-1850B1B464EB}" destId="{0A8FC948-BC13-44C1-81B5-3C7CA2C5DF4F}" srcOrd="0" destOrd="0" presId="urn:microsoft.com/office/officeart/2018/2/layout/IconCircleList"/>
    <dgm:cxn modelId="{50C6D467-CA8A-4874-94E9-41532A6A11A7}" srcId="{8044C2C0-17B0-4381-88D3-60028DA3B36B}" destId="{24DA3755-58FC-490D-9C3F-92E7007F4284}" srcOrd="2" destOrd="0" parTransId="{F076ED9F-5AD5-4C4E-B7D0-0B0C4BB6051E}" sibTransId="{EAE20449-AB09-4465-85EB-72DD53CEE71F}"/>
    <dgm:cxn modelId="{E8F0166A-B58C-4F64-A765-2975CB4A8B43}" type="presOf" srcId="{A2054DC7-8073-4009-9090-723B747B3B8A}" destId="{8659AC5A-A547-43A7-A583-8B9FC5272ABC}" srcOrd="0" destOrd="0" presId="urn:microsoft.com/office/officeart/2018/2/layout/IconCircleList"/>
    <dgm:cxn modelId="{22C9D44E-72BC-43B2-A88C-596E6E91FF31}" type="presOf" srcId="{8044C2C0-17B0-4381-88D3-60028DA3B36B}" destId="{8D7F5D70-F1A6-4807-BEF0-026417DCDA93}" srcOrd="0" destOrd="0" presId="urn:microsoft.com/office/officeart/2018/2/layout/IconCircleList"/>
    <dgm:cxn modelId="{3604E186-0D90-4B98-8C41-B5673941B8FA}" srcId="{8044C2C0-17B0-4381-88D3-60028DA3B36B}" destId="{1A3F1DCD-65DB-446B-88A9-567AFB0D7B73}" srcOrd="1" destOrd="0" parTransId="{F7890F2E-20FD-4A1E-98CC-665AD5E4CA59}" sibTransId="{9058ADFF-6729-4E53-AEA6-6C10263865EB}"/>
    <dgm:cxn modelId="{AFD18C99-D52D-43BD-8A60-C1CC92A742B4}" type="presOf" srcId="{EAE20449-AB09-4465-85EB-72DD53CEE71F}" destId="{B5716778-ED23-42FD-B728-9D0506191627}" srcOrd="0" destOrd="0" presId="urn:microsoft.com/office/officeart/2018/2/layout/IconCircleList"/>
    <dgm:cxn modelId="{693AD6D1-B1E8-4438-B49C-1DAAEAE4B379}" type="presOf" srcId="{8768C4A6-32A0-454F-B3B3-5F9EE7EC245D}" destId="{AC71747B-ABF5-4078-BDA8-1973AA7E9D26}" srcOrd="0" destOrd="0" presId="urn:microsoft.com/office/officeart/2018/2/layout/IconCircleList"/>
    <dgm:cxn modelId="{3ADFEBD1-7459-412C-B7CE-96DB25A6C383}" type="presOf" srcId="{9058ADFF-6729-4E53-AEA6-6C10263865EB}" destId="{43B522CF-7A5A-4505-878F-ACF58856D79C}" srcOrd="0" destOrd="0" presId="urn:microsoft.com/office/officeart/2018/2/layout/IconCircleList"/>
    <dgm:cxn modelId="{588633E7-AD44-47A4-9998-8C83B49FAF59}" type="presOf" srcId="{B12C4281-073A-4CC9-BABD-FD70BF33CE62}" destId="{833AE1EF-76DE-4802-8AB7-C83F75A2F298}" srcOrd="0" destOrd="0" presId="urn:microsoft.com/office/officeart/2018/2/layout/IconCircleList"/>
    <dgm:cxn modelId="{F68DB0E7-3AB9-4A6B-810B-AFAF5E31E81F}" type="presOf" srcId="{1A3F1DCD-65DB-446B-88A9-567AFB0D7B73}" destId="{96CDB656-3A89-4DCB-A1CB-7CB7B2D86FC8}" srcOrd="0" destOrd="0" presId="urn:microsoft.com/office/officeart/2018/2/layout/IconCircleList"/>
    <dgm:cxn modelId="{F3F1DEF8-2A6D-4291-98C5-220BE7294E0F}" srcId="{8044C2C0-17B0-4381-88D3-60028DA3B36B}" destId="{7A74CA10-F4B0-4C09-83A8-1850B1B464EB}" srcOrd="0" destOrd="0" parTransId="{5C30ECDC-7DD6-48E4-9FEA-EC8417D5B9AD}" sibTransId="{B95305BC-199D-42DD-827A-4BB3FC552D94}"/>
    <dgm:cxn modelId="{30F29F61-BC7B-42A3-815A-ED1B609710A5}" type="presParOf" srcId="{8D7F5D70-F1A6-4807-BEF0-026417DCDA93}" destId="{CB8E6112-B2A7-4800-9DF6-26F4C5B89F41}" srcOrd="0" destOrd="0" presId="urn:microsoft.com/office/officeart/2018/2/layout/IconCircleList"/>
    <dgm:cxn modelId="{0779B816-FE52-454F-A167-4A758A92D927}" type="presParOf" srcId="{CB8E6112-B2A7-4800-9DF6-26F4C5B89F41}" destId="{1476CCBE-1AAA-46EC-BF26-71AE55CCF86D}" srcOrd="0" destOrd="0" presId="urn:microsoft.com/office/officeart/2018/2/layout/IconCircleList"/>
    <dgm:cxn modelId="{CD116A03-A503-46B7-8E08-071B9381B3D8}" type="presParOf" srcId="{1476CCBE-1AAA-46EC-BF26-71AE55CCF86D}" destId="{B807A316-6F5F-4718-AB37-A3F3AD2A6C71}" srcOrd="0" destOrd="0" presId="urn:microsoft.com/office/officeart/2018/2/layout/IconCircleList"/>
    <dgm:cxn modelId="{D3C842C6-6FCF-4E07-B957-107810899DEC}" type="presParOf" srcId="{1476CCBE-1AAA-46EC-BF26-71AE55CCF86D}" destId="{2B1C6A43-8762-4D2B-BABC-4A8077E49EF6}" srcOrd="1" destOrd="0" presId="urn:microsoft.com/office/officeart/2018/2/layout/IconCircleList"/>
    <dgm:cxn modelId="{AFB0AEF0-66F6-4B36-9CCE-414534A69C37}" type="presParOf" srcId="{1476CCBE-1AAA-46EC-BF26-71AE55CCF86D}" destId="{2BCC0DBD-BDE6-4C5E-96BD-2BBB7ABD5814}" srcOrd="2" destOrd="0" presId="urn:microsoft.com/office/officeart/2018/2/layout/IconCircleList"/>
    <dgm:cxn modelId="{FF6F4E40-28B2-4854-8FC2-1AE54D0D005D}" type="presParOf" srcId="{1476CCBE-1AAA-46EC-BF26-71AE55CCF86D}" destId="{0A8FC948-BC13-44C1-81B5-3C7CA2C5DF4F}" srcOrd="3" destOrd="0" presId="urn:microsoft.com/office/officeart/2018/2/layout/IconCircleList"/>
    <dgm:cxn modelId="{892E6C63-6C62-4B1A-87AD-117DA6AC2A1E}" type="presParOf" srcId="{CB8E6112-B2A7-4800-9DF6-26F4C5B89F41}" destId="{B1226653-1A09-4BD1-BC87-07E7CA84B7B2}" srcOrd="1" destOrd="0" presId="urn:microsoft.com/office/officeart/2018/2/layout/IconCircleList"/>
    <dgm:cxn modelId="{4AF1DE46-DF4D-446F-B392-1CA0B45C0FBF}" type="presParOf" srcId="{CB8E6112-B2A7-4800-9DF6-26F4C5B89F41}" destId="{03DFBE1D-7EBC-4ED7-92DF-5AFA54EF9435}" srcOrd="2" destOrd="0" presId="urn:microsoft.com/office/officeart/2018/2/layout/IconCircleList"/>
    <dgm:cxn modelId="{29B7DC86-0A46-49F1-9082-64226F6E7B84}" type="presParOf" srcId="{03DFBE1D-7EBC-4ED7-92DF-5AFA54EF9435}" destId="{11FCC8EE-C716-4903-9007-49C9D6290D82}" srcOrd="0" destOrd="0" presId="urn:microsoft.com/office/officeart/2018/2/layout/IconCircleList"/>
    <dgm:cxn modelId="{9BA5438A-A00D-42DB-999A-D31918FB47FF}" type="presParOf" srcId="{03DFBE1D-7EBC-4ED7-92DF-5AFA54EF9435}" destId="{EA3685C1-368C-45D8-ABBB-23B2BA2C2983}" srcOrd="1" destOrd="0" presId="urn:microsoft.com/office/officeart/2018/2/layout/IconCircleList"/>
    <dgm:cxn modelId="{E29320BF-4053-4051-BB6E-1CFFFA93D93A}" type="presParOf" srcId="{03DFBE1D-7EBC-4ED7-92DF-5AFA54EF9435}" destId="{9E9A955E-0FD1-420B-B65C-1616AEAF295D}" srcOrd="2" destOrd="0" presId="urn:microsoft.com/office/officeart/2018/2/layout/IconCircleList"/>
    <dgm:cxn modelId="{8088C9E4-28DB-4DBB-8230-3B17937E1CF7}" type="presParOf" srcId="{03DFBE1D-7EBC-4ED7-92DF-5AFA54EF9435}" destId="{96CDB656-3A89-4DCB-A1CB-7CB7B2D86FC8}" srcOrd="3" destOrd="0" presId="urn:microsoft.com/office/officeart/2018/2/layout/IconCircleList"/>
    <dgm:cxn modelId="{839693BE-A18F-41C7-8905-A7EABA93F94F}" type="presParOf" srcId="{CB8E6112-B2A7-4800-9DF6-26F4C5B89F41}" destId="{43B522CF-7A5A-4505-878F-ACF58856D79C}" srcOrd="3" destOrd="0" presId="urn:microsoft.com/office/officeart/2018/2/layout/IconCircleList"/>
    <dgm:cxn modelId="{08A1E4FA-3CB7-4B57-8556-062BB9EA23AB}" type="presParOf" srcId="{CB8E6112-B2A7-4800-9DF6-26F4C5B89F41}" destId="{85383CFE-D9D0-4588-A47B-E3B9B6DE6603}" srcOrd="4" destOrd="0" presId="urn:microsoft.com/office/officeart/2018/2/layout/IconCircleList"/>
    <dgm:cxn modelId="{DB3130BD-C14A-4870-9F78-AA446A425027}" type="presParOf" srcId="{85383CFE-D9D0-4588-A47B-E3B9B6DE6603}" destId="{FEA828A4-D403-4E91-B8DB-2FD11CE4357E}" srcOrd="0" destOrd="0" presId="urn:microsoft.com/office/officeart/2018/2/layout/IconCircleList"/>
    <dgm:cxn modelId="{751DBF3C-8B9E-4474-A3FB-130C4D403023}" type="presParOf" srcId="{85383CFE-D9D0-4588-A47B-E3B9B6DE6603}" destId="{978A936E-552D-485F-B556-895324EBE019}" srcOrd="1" destOrd="0" presId="urn:microsoft.com/office/officeart/2018/2/layout/IconCircleList"/>
    <dgm:cxn modelId="{147798EA-A2E1-4287-9EBA-BC33A55A2D98}" type="presParOf" srcId="{85383CFE-D9D0-4588-A47B-E3B9B6DE6603}" destId="{971A7DFD-2841-4951-81D6-CB1C18FCA541}" srcOrd="2" destOrd="0" presId="urn:microsoft.com/office/officeart/2018/2/layout/IconCircleList"/>
    <dgm:cxn modelId="{434AA8FF-F7B5-4B45-B027-BB97CB7E9923}" type="presParOf" srcId="{85383CFE-D9D0-4588-A47B-E3B9B6DE6603}" destId="{B44F806F-13C6-4342-9612-4765BCD74277}" srcOrd="3" destOrd="0" presId="urn:microsoft.com/office/officeart/2018/2/layout/IconCircleList"/>
    <dgm:cxn modelId="{522E8ED9-B003-47DD-B7D7-ED2BEC42A065}" type="presParOf" srcId="{CB8E6112-B2A7-4800-9DF6-26F4C5B89F41}" destId="{B5716778-ED23-42FD-B728-9D0506191627}" srcOrd="5" destOrd="0" presId="urn:microsoft.com/office/officeart/2018/2/layout/IconCircleList"/>
    <dgm:cxn modelId="{8C7BBEA3-915F-4BD9-B1BD-27E002C9E6C4}" type="presParOf" srcId="{CB8E6112-B2A7-4800-9DF6-26F4C5B89F41}" destId="{CC8E39E0-8E82-4885-B18A-6AB9F35FE455}" srcOrd="6" destOrd="0" presId="urn:microsoft.com/office/officeart/2018/2/layout/IconCircleList"/>
    <dgm:cxn modelId="{7C7C2E83-966B-4B1B-A668-B4D22EABEF1C}" type="presParOf" srcId="{CC8E39E0-8E82-4885-B18A-6AB9F35FE455}" destId="{A98B83C3-DC8C-41BF-8F14-861A20839D72}" srcOrd="0" destOrd="0" presId="urn:microsoft.com/office/officeart/2018/2/layout/IconCircleList"/>
    <dgm:cxn modelId="{B88579CC-660A-4524-AAC1-71941A20BBA5}" type="presParOf" srcId="{CC8E39E0-8E82-4885-B18A-6AB9F35FE455}" destId="{EE0E2782-83D4-4EED-A762-E9A29D2C0672}" srcOrd="1" destOrd="0" presId="urn:microsoft.com/office/officeart/2018/2/layout/IconCircleList"/>
    <dgm:cxn modelId="{668EC176-54BD-49E3-8583-A284B7F54008}" type="presParOf" srcId="{CC8E39E0-8E82-4885-B18A-6AB9F35FE455}" destId="{A08A9394-0A9D-49C5-B85F-9301F8DDC16B}" srcOrd="2" destOrd="0" presId="urn:microsoft.com/office/officeart/2018/2/layout/IconCircleList"/>
    <dgm:cxn modelId="{AA03F420-6629-477A-830E-7A6126B3593F}" type="presParOf" srcId="{CC8E39E0-8E82-4885-B18A-6AB9F35FE455}" destId="{AC71747B-ABF5-4078-BDA8-1973AA7E9D26}" srcOrd="3" destOrd="0" presId="urn:microsoft.com/office/officeart/2018/2/layout/IconCircleList"/>
    <dgm:cxn modelId="{2A4C68CF-2D31-48D3-9310-665CECC16FAF}" type="presParOf" srcId="{CB8E6112-B2A7-4800-9DF6-26F4C5B89F41}" destId="{833AE1EF-76DE-4802-8AB7-C83F75A2F298}" srcOrd="7" destOrd="0" presId="urn:microsoft.com/office/officeart/2018/2/layout/IconCircleList"/>
    <dgm:cxn modelId="{FFB3A85C-DA38-4648-8662-28D981A035A7}" type="presParOf" srcId="{CB8E6112-B2A7-4800-9DF6-26F4C5B89F41}" destId="{AAE88D45-8E03-4779-A4DA-EB3655C2918D}" srcOrd="8" destOrd="0" presId="urn:microsoft.com/office/officeart/2018/2/layout/IconCircleList"/>
    <dgm:cxn modelId="{84F54995-B227-45A1-941B-104F464B9808}" type="presParOf" srcId="{AAE88D45-8E03-4779-A4DA-EB3655C2918D}" destId="{7CE4C604-33B2-4DE9-A037-D7650711794D}" srcOrd="0" destOrd="0" presId="urn:microsoft.com/office/officeart/2018/2/layout/IconCircleList"/>
    <dgm:cxn modelId="{8A1EF793-10C3-4609-A033-1A5467142E13}" type="presParOf" srcId="{AAE88D45-8E03-4779-A4DA-EB3655C2918D}" destId="{2916A443-58E4-45FB-97A9-58E230BC66C2}" srcOrd="1" destOrd="0" presId="urn:microsoft.com/office/officeart/2018/2/layout/IconCircleList"/>
    <dgm:cxn modelId="{4720FE17-7672-483E-AFE1-E82880270390}" type="presParOf" srcId="{AAE88D45-8E03-4779-A4DA-EB3655C2918D}" destId="{FB5560BE-C27B-49AF-98EC-E847FC8A832A}" srcOrd="2" destOrd="0" presId="urn:microsoft.com/office/officeart/2018/2/layout/IconCircleList"/>
    <dgm:cxn modelId="{80EAA450-9017-408E-BF4E-DCC17DD87D33}" type="presParOf" srcId="{AAE88D45-8E03-4779-A4DA-EB3655C2918D}" destId="{8659AC5A-A547-43A7-A583-8B9FC5272AB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9E7FBD-D5A0-45FD-BCEC-F5C12FCAC871}"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0388F2C2-9239-4E9A-B022-F3A6650F21D7}">
      <dgm:prSet/>
      <dgm:spPr/>
      <dgm:t>
        <a:bodyPr/>
        <a:lstStyle/>
        <a:p>
          <a:pPr>
            <a:lnSpc>
              <a:spcPct val="100000"/>
            </a:lnSpc>
          </a:pPr>
          <a:r>
            <a:rPr lang="nl-NL" dirty="0"/>
            <a:t>Kind kan verband leggen tussen losse gebeurtenissen en kent de betekenis van oorzaak en gevolg.</a:t>
          </a:r>
          <a:endParaRPr lang="en-US" dirty="0"/>
        </a:p>
      </dgm:t>
    </dgm:pt>
    <dgm:pt modelId="{3E75D963-D6C1-48C4-A66C-D1C0774508A2}" type="parTrans" cxnId="{6DC1844A-969D-49A7-9D6B-BF066D795A6F}">
      <dgm:prSet/>
      <dgm:spPr/>
      <dgm:t>
        <a:bodyPr/>
        <a:lstStyle/>
        <a:p>
          <a:endParaRPr lang="en-US"/>
        </a:p>
      </dgm:t>
    </dgm:pt>
    <dgm:pt modelId="{DC5CCBB6-A917-4E6B-BE7F-DC2FC4E4AC55}" type="sibTrans" cxnId="{6DC1844A-969D-49A7-9D6B-BF066D795A6F}">
      <dgm:prSet/>
      <dgm:spPr/>
      <dgm:t>
        <a:bodyPr/>
        <a:lstStyle/>
        <a:p>
          <a:endParaRPr lang="en-US"/>
        </a:p>
      </dgm:t>
    </dgm:pt>
    <dgm:pt modelId="{D5181415-7A73-4ED5-8252-14338F6F15F4}">
      <dgm:prSet/>
      <dgm:spPr/>
      <dgm:t>
        <a:bodyPr/>
        <a:lstStyle/>
        <a:p>
          <a:pPr>
            <a:lnSpc>
              <a:spcPct val="100000"/>
            </a:lnSpc>
          </a:pPr>
          <a:r>
            <a:rPr lang="nl-NL" dirty="0"/>
            <a:t>Weet dat hij/zij de gebeurtenissen zelf kan beïnvloeden</a:t>
          </a:r>
          <a:endParaRPr lang="en-US" dirty="0"/>
        </a:p>
      </dgm:t>
    </dgm:pt>
    <dgm:pt modelId="{B9993B9E-44E2-4FE6-9FEC-7AB3F1B1C1A1}" type="parTrans" cxnId="{7A391B9D-445D-478C-A26D-00E4FFBE306E}">
      <dgm:prSet/>
      <dgm:spPr/>
      <dgm:t>
        <a:bodyPr/>
        <a:lstStyle/>
        <a:p>
          <a:endParaRPr lang="en-US"/>
        </a:p>
      </dgm:t>
    </dgm:pt>
    <dgm:pt modelId="{93616B9B-44F2-4B64-9C8B-8E29CE1CA55E}" type="sibTrans" cxnId="{7A391B9D-445D-478C-A26D-00E4FFBE306E}">
      <dgm:prSet/>
      <dgm:spPr/>
      <dgm:t>
        <a:bodyPr/>
        <a:lstStyle/>
        <a:p>
          <a:endParaRPr lang="en-US"/>
        </a:p>
      </dgm:t>
    </dgm:pt>
    <dgm:pt modelId="{1824CD0C-1EEC-4BA0-9702-71ACE3E8F307}">
      <dgm:prSet/>
      <dgm:spPr/>
      <dgm:t>
        <a:bodyPr/>
        <a:lstStyle/>
        <a:p>
          <a:pPr>
            <a:lnSpc>
              <a:spcPct val="100000"/>
            </a:lnSpc>
          </a:pPr>
          <a:r>
            <a:rPr lang="nl-NL" dirty="0"/>
            <a:t>Kanblokken sorteren, maar kan niet abstract denken. (over dingen die je niet kunt zien)</a:t>
          </a:r>
          <a:endParaRPr lang="en-US" dirty="0"/>
        </a:p>
      </dgm:t>
    </dgm:pt>
    <dgm:pt modelId="{A27EE233-016D-4627-B016-AA1A2A63AA16}" type="parTrans" cxnId="{218314C6-BC6D-4EDD-A5EC-6B30E4A4500F}">
      <dgm:prSet/>
      <dgm:spPr/>
      <dgm:t>
        <a:bodyPr/>
        <a:lstStyle/>
        <a:p>
          <a:endParaRPr lang="en-US"/>
        </a:p>
      </dgm:t>
    </dgm:pt>
    <dgm:pt modelId="{541C2309-4924-47D8-915D-51423F2B3FBA}" type="sibTrans" cxnId="{218314C6-BC6D-4EDD-A5EC-6B30E4A4500F}">
      <dgm:prSet/>
      <dgm:spPr/>
      <dgm:t>
        <a:bodyPr/>
        <a:lstStyle/>
        <a:p>
          <a:endParaRPr lang="en-US"/>
        </a:p>
      </dgm:t>
    </dgm:pt>
    <dgm:pt modelId="{DA6185BA-8580-47F4-AD2E-6652AF22248D}">
      <dgm:prSet/>
      <dgm:spPr/>
      <dgm:t>
        <a:bodyPr/>
        <a:lstStyle/>
        <a:p>
          <a:pPr>
            <a:lnSpc>
              <a:spcPct val="100000"/>
            </a:lnSpc>
          </a:pPr>
          <a:r>
            <a:rPr lang="nl-NL" dirty="0"/>
            <a:t>Magisch denken veranderd in logisch denken. Kinderen denken concreet; over wat zij kunnen zien en aanraken.</a:t>
          </a:r>
          <a:endParaRPr lang="en-US" dirty="0"/>
        </a:p>
      </dgm:t>
    </dgm:pt>
    <dgm:pt modelId="{FF5CA019-6985-4C11-850E-B8B9B7098708}" type="parTrans" cxnId="{EB356DD6-F8E7-430C-B63C-DE641939AD87}">
      <dgm:prSet/>
      <dgm:spPr/>
      <dgm:t>
        <a:bodyPr/>
        <a:lstStyle/>
        <a:p>
          <a:endParaRPr lang="en-US"/>
        </a:p>
      </dgm:t>
    </dgm:pt>
    <dgm:pt modelId="{2282970A-19AA-4A84-94F8-587E4CDC9FE9}" type="sibTrans" cxnId="{EB356DD6-F8E7-430C-B63C-DE641939AD87}">
      <dgm:prSet/>
      <dgm:spPr/>
      <dgm:t>
        <a:bodyPr/>
        <a:lstStyle/>
        <a:p>
          <a:endParaRPr lang="en-US"/>
        </a:p>
      </dgm:t>
    </dgm:pt>
    <dgm:pt modelId="{75E325DD-BEAF-4A5E-96BB-47EC43ED2FD1}" type="pres">
      <dgm:prSet presAssocID="{419E7FBD-D5A0-45FD-BCEC-F5C12FCAC871}" presName="root" presStyleCnt="0">
        <dgm:presLayoutVars>
          <dgm:dir/>
          <dgm:resizeHandles val="exact"/>
        </dgm:presLayoutVars>
      </dgm:prSet>
      <dgm:spPr/>
    </dgm:pt>
    <dgm:pt modelId="{65A2A4A8-4A6D-4801-8FB5-1CEC37655AAF}" type="pres">
      <dgm:prSet presAssocID="{0388F2C2-9239-4E9A-B022-F3A6650F21D7}" presName="compNode" presStyleCnt="0"/>
      <dgm:spPr/>
    </dgm:pt>
    <dgm:pt modelId="{603409F7-F369-4D39-A551-2594E4F444F8}" type="pres">
      <dgm:prSet presAssocID="{0388F2C2-9239-4E9A-B022-F3A6650F21D7}" presName="bgRect" presStyleLbl="bgShp" presStyleIdx="0" presStyleCnt="4"/>
      <dgm:spPr/>
    </dgm:pt>
    <dgm:pt modelId="{7CAF04AF-0A53-4EC6-AF5E-B98133398EB4}" type="pres">
      <dgm:prSet presAssocID="{0388F2C2-9239-4E9A-B022-F3A6650F21D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fused Person"/>
        </a:ext>
      </dgm:extLst>
    </dgm:pt>
    <dgm:pt modelId="{313A3490-696E-48A2-858D-86F1048099AC}" type="pres">
      <dgm:prSet presAssocID="{0388F2C2-9239-4E9A-B022-F3A6650F21D7}" presName="spaceRect" presStyleCnt="0"/>
      <dgm:spPr/>
    </dgm:pt>
    <dgm:pt modelId="{7829172F-1854-47B5-95F1-2D48EA9937A0}" type="pres">
      <dgm:prSet presAssocID="{0388F2C2-9239-4E9A-B022-F3A6650F21D7}" presName="parTx" presStyleLbl="revTx" presStyleIdx="0" presStyleCnt="4">
        <dgm:presLayoutVars>
          <dgm:chMax val="0"/>
          <dgm:chPref val="0"/>
        </dgm:presLayoutVars>
      </dgm:prSet>
      <dgm:spPr/>
    </dgm:pt>
    <dgm:pt modelId="{8566F209-F8E2-40E6-A71A-59F90EB12242}" type="pres">
      <dgm:prSet presAssocID="{DC5CCBB6-A917-4E6B-BE7F-DC2FC4E4AC55}" presName="sibTrans" presStyleCnt="0"/>
      <dgm:spPr/>
    </dgm:pt>
    <dgm:pt modelId="{8A222194-9261-4C58-A9EB-591FAB6C8D8D}" type="pres">
      <dgm:prSet presAssocID="{D5181415-7A73-4ED5-8252-14338F6F15F4}" presName="compNode" presStyleCnt="0"/>
      <dgm:spPr/>
    </dgm:pt>
    <dgm:pt modelId="{33FD8B0C-AECD-4ED7-BCE8-146030ECFC1F}" type="pres">
      <dgm:prSet presAssocID="{D5181415-7A73-4ED5-8252-14338F6F15F4}" presName="bgRect" presStyleLbl="bgShp" presStyleIdx="1" presStyleCnt="4"/>
      <dgm:spPr/>
    </dgm:pt>
    <dgm:pt modelId="{4716113D-7DBF-4B25-A339-E56D6AE68F21}" type="pres">
      <dgm:prSet presAssocID="{D5181415-7A73-4ED5-8252-14338F6F15F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F5D43339-A6EF-4828-BB7A-037443A1F5BB}" type="pres">
      <dgm:prSet presAssocID="{D5181415-7A73-4ED5-8252-14338F6F15F4}" presName="spaceRect" presStyleCnt="0"/>
      <dgm:spPr/>
    </dgm:pt>
    <dgm:pt modelId="{6B1056CB-F3B7-4895-BEA2-A6A9A2442134}" type="pres">
      <dgm:prSet presAssocID="{D5181415-7A73-4ED5-8252-14338F6F15F4}" presName="parTx" presStyleLbl="revTx" presStyleIdx="1" presStyleCnt="4">
        <dgm:presLayoutVars>
          <dgm:chMax val="0"/>
          <dgm:chPref val="0"/>
        </dgm:presLayoutVars>
      </dgm:prSet>
      <dgm:spPr/>
    </dgm:pt>
    <dgm:pt modelId="{C101072B-6E60-4EC3-9BE4-BC9C94E179B7}" type="pres">
      <dgm:prSet presAssocID="{93616B9B-44F2-4B64-9C8B-8E29CE1CA55E}" presName="sibTrans" presStyleCnt="0"/>
      <dgm:spPr/>
    </dgm:pt>
    <dgm:pt modelId="{0BCEEB72-BBCA-44CF-9C69-22E91436AD7E}" type="pres">
      <dgm:prSet presAssocID="{1824CD0C-1EEC-4BA0-9702-71ACE3E8F307}" presName="compNode" presStyleCnt="0"/>
      <dgm:spPr/>
    </dgm:pt>
    <dgm:pt modelId="{54FF870C-8019-4D7F-BA20-9155EDE4D99D}" type="pres">
      <dgm:prSet presAssocID="{1824CD0C-1EEC-4BA0-9702-71ACE3E8F307}" presName="bgRect" presStyleLbl="bgShp" presStyleIdx="2" presStyleCnt="4"/>
      <dgm:spPr/>
    </dgm:pt>
    <dgm:pt modelId="{A531D91D-DFF2-4A25-B82B-5757193EE6F7}" type="pres">
      <dgm:prSet presAssocID="{1824CD0C-1EEC-4BA0-9702-71ACE3E8F30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Brainstorm"/>
        </a:ext>
      </dgm:extLst>
    </dgm:pt>
    <dgm:pt modelId="{72B471F7-A705-4CC4-B3DB-D42A57FEA6D7}" type="pres">
      <dgm:prSet presAssocID="{1824CD0C-1EEC-4BA0-9702-71ACE3E8F307}" presName="spaceRect" presStyleCnt="0"/>
      <dgm:spPr/>
    </dgm:pt>
    <dgm:pt modelId="{67B6843D-6710-4B89-9043-B54A7CD4CB5C}" type="pres">
      <dgm:prSet presAssocID="{1824CD0C-1EEC-4BA0-9702-71ACE3E8F307}" presName="parTx" presStyleLbl="revTx" presStyleIdx="2" presStyleCnt="4">
        <dgm:presLayoutVars>
          <dgm:chMax val="0"/>
          <dgm:chPref val="0"/>
        </dgm:presLayoutVars>
      </dgm:prSet>
      <dgm:spPr/>
    </dgm:pt>
    <dgm:pt modelId="{A86482EE-1314-4215-88CE-7C35AE042689}" type="pres">
      <dgm:prSet presAssocID="{541C2309-4924-47D8-915D-51423F2B3FBA}" presName="sibTrans" presStyleCnt="0"/>
      <dgm:spPr/>
    </dgm:pt>
    <dgm:pt modelId="{61DEF757-B43A-459C-A0DF-1C54C0F1D104}" type="pres">
      <dgm:prSet presAssocID="{DA6185BA-8580-47F4-AD2E-6652AF22248D}" presName="compNode" presStyleCnt="0"/>
      <dgm:spPr/>
    </dgm:pt>
    <dgm:pt modelId="{D40C9C54-A95B-499A-B90E-DE98CBA553C5}" type="pres">
      <dgm:prSet presAssocID="{DA6185BA-8580-47F4-AD2E-6652AF22248D}" presName="bgRect" presStyleLbl="bgShp" presStyleIdx="3" presStyleCnt="4"/>
      <dgm:spPr/>
    </dgm:pt>
    <dgm:pt modelId="{341C1254-D685-4D2F-B564-668617D5EFE4}" type="pres">
      <dgm:prSet presAssocID="{DA6185BA-8580-47F4-AD2E-6652AF2224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BA8A2373-5BBB-4F5F-9265-0BAE8FA0DCCE}" type="pres">
      <dgm:prSet presAssocID="{DA6185BA-8580-47F4-AD2E-6652AF22248D}" presName="spaceRect" presStyleCnt="0"/>
      <dgm:spPr/>
    </dgm:pt>
    <dgm:pt modelId="{EA6C208C-E62C-423C-AE46-DAD5FFFF8FE9}" type="pres">
      <dgm:prSet presAssocID="{DA6185BA-8580-47F4-AD2E-6652AF22248D}" presName="parTx" presStyleLbl="revTx" presStyleIdx="3" presStyleCnt="4">
        <dgm:presLayoutVars>
          <dgm:chMax val="0"/>
          <dgm:chPref val="0"/>
        </dgm:presLayoutVars>
      </dgm:prSet>
      <dgm:spPr/>
    </dgm:pt>
  </dgm:ptLst>
  <dgm:cxnLst>
    <dgm:cxn modelId="{6DC1844A-969D-49A7-9D6B-BF066D795A6F}" srcId="{419E7FBD-D5A0-45FD-BCEC-F5C12FCAC871}" destId="{0388F2C2-9239-4E9A-B022-F3A6650F21D7}" srcOrd="0" destOrd="0" parTransId="{3E75D963-D6C1-48C4-A66C-D1C0774508A2}" sibTransId="{DC5CCBB6-A917-4E6B-BE7F-DC2FC4E4AC55}"/>
    <dgm:cxn modelId="{A591A485-B806-401A-B40F-F10E8A751353}" type="presOf" srcId="{0388F2C2-9239-4E9A-B022-F3A6650F21D7}" destId="{7829172F-1854-47B5-95F1-2D48EA9937A0}" srcOrd="0" destOrd="0" presId="urn:microsoft.com/office/officeart/2018/2/layout/IconVerticalSolidList"/>
    <dgm:cxn modelId="{C4D9FC9C-8FC6-40AA-A8C7-8FAAE7E938CF}" type="presOf" srcId="{D5181415-7A73-4ED5-8252-14338F6F15F4}" destId="{6B1056CB-F3B7-4895-BEA2-A6A9A2442134}" srcOrd="0" destOrd="0" presId="urn:microsoft.com/office/officeart/2018/2/layout/IconVerticalSolidList"/>
    <dgm:cxn modelId="{7A391B9D-445D-478C-A26D-00E4FFBE306E}" srcId="{419E7FBD-D5A0-45FD-BCEC-F5C12FCAC871}" destId="{D5181415-7A73-4ED5-8252-14338F6F15F4}" srcOrd="1" destOrd="0" parTransId="{B9993B9E-44E2-4FE6-9FEC-7AB3F1B1C1A1}" sibTransId="{93616B9B-44F2-4B64-9C8B-8E29CE1CA55E}"/>
    <dgm:cxn modelId="{5C935EB8-B49E-4FED-824D-E34DC0C326CA}" type="presOf" srcId="{DA6185BA-8580-47F4-AD2E-6652AF22248D}" destId="{EA6C208C-E62C-423C-AE46-DAD5FFFF8FE9}" srcOrd="0" destOrd="0" presId="urn:microsoft.com/office/officeart/2018/2/layout/IconVerticalSolidList"/>
    <dgm:cxn modelId="{C258BCBC-C8C5-4444-A184-AA04351C2161}" type="presOf" srcId="{419E7FBD-D5A0-45FD-BCEC-F5C12FCAC871}" destId="{75E325DD-BEAF-4A5E-96BB-47EC43ED2FD1}" srcOrd="0" destOrd="0" presId="urn:microsoft.com/office/officeart/2018/2/layout/IconVerticalSolidList"/>
    <dgm:cxn modelId="{218314C6-BC6D-4EDD-A5EC-6B30E4A4500F}" srcId="{419E7FBD-D5A0-45FD-BCEC-F5C12FCAC871}" destId="{1824CD0C-1EEC-4BA0-9702-71ACE3E8F307}" srcOrd="2" destOrd="0" parTransId="{A27EE233-016D-4627-B016-AA1A2A63AA16}" sibTransId="{541C2309-4924-47D8-915D-51423F2B3FBA}"/>
    <dgm:cxn modelId="{EB356DD6-F8E7-430C-B63C-DE641939AD87}" srcId="{419E7FBD-D5A0-45FD-BCEC-F5C12FCAC871}" destId="{DA6185BA-8580-47F4-AD2E-6652AF22248D}" srcOrd="3" destOrd="0" parTransId="{FF5CA019-6985-4C11-850E-B8B9B7098708}" sibTransId="{2282970A-19AA-4A84-94F8-587E4CDC9FE9}"/>
    <dgm:cxn modelId="{4F3514E9-3669-42D8-B932-B1DECDF3A0CA}" type="presOf" srcId="{1824CD0C-1EEC-4BA0-9702-71ACE3E8F307}" destId="{67B6843D-6710-4B89-9043-B54A7CD4CB5C}" srcOrd="0" destOrd="0" presId="urn:microsoft.com/office/officeart/2018/2/layout/IconVerticalSolidList"/>
    <dgm:cxn modelId="{EB67D403-047C-47F4-9D62-28BF393C01E2}" type="presParOf" srcId="{75E325DD-BEAF-4A5E-96BB-47EC43ED2FD1}" destId="{65A2A4A8-4A6D-4801-8FB5-1CEC37655AAF}" srcOrd="0" destOrd="0" presId="urn:microsoft.com/office/officeart/2018/2/layout/IconVerticalSolidList"/>
    <dgm:cxn modelId="{E4D0E6AA-9663-42CD-802C-A879CC6229D7}" type="presParOf" srcId="{65A2A4A8-4A6D-4801-8FB5-1CEC37655AAF}" destId="{603409F7-F369-4D39-A551-2594E4F444F8}" srcOrd="0" destOrd="0" presId="urn:microsoft.com/office/officeart/2018/2/layout/IconVerticalSolidList"/>
    <dgm:cxn modelId="{A650F358-80A2-4269-8B28-26E15E96D4CB}" type="presParOf" srcId="{65A2A4A8-4A6D-4801-8FB5-1CEC37655AAF}" destId="{7CAF04AF-0A53-4EC6-AF5E-B98133398EB4}" srcOrd="1" destOrd="0" presId="urn:microsoft.com/office/officeart/2018/2/layout/IconVerticalSolidList"/>
    <dgm:cxn modelId="{E5C843ED-25E6-46C3-8F05-BCA4A336DEEB}" type="presParOf" srcId="{65A2A4A8-4A6D-4801-8FB5-1CEC37655AAF}" destId="{313A3490-696E-48A2-858D-86F1048099AC}" srcOrd="2" destOrd="0" presId="urn:microsoft.com/office/officeart/2018/2/layout/IconVerticalSolidList"/>
    <dgm:cxn modelId="{739B94F5-BE80-43A2-8AB1-66D8E8067EF8}" type="presParOf" srcId="{65A2A4A8-4A6D-4801-8FB5-1CEC37655AAF}" destId="{7829172F-1854-47B5-95F1-2D48EA9937A0}" srcOrd="3" destOrd="0" presId="urn:microsoft.com/office/officeart/2018/2/layout/IconVerticalSolidList"/>
    <dgm:cxn modelId="{ED4CE010-E89F-4395-AD2D-55AB981D3BEE}" type="presParOf" srcId="{75E325DD-BEAF-4A5E-96BB-47EC43ED2FD1}" destId="{8566F209-F8E2-40E6-A71A-59F90EB12242}" srcOrd="1" destOrd="0" presId="urn:microsoft.com/office/officeart/2018/2/layout/IconVerticalSolidList"/>
    <dgm:cxn modelId="{78DD993F-FC85-4D29-82E3-0D7D9D69F589}" type="presParOf" srcId="{75E325DD-BEAF-4A5E-96BB-47EC43ED2FD1}" destId="{8A222194-9261-4C58-A9EB-591FAB6C8D8D}" srcOrd="2" destOrd="0" presId="urn:microsoft.com/office/officeart/2018/2/layout/IconVerticalSolidList"/>
    <dgm:cxn modelId="{426D5CE4-63CD-4340-B3F7-FC1869828B6D}" type="presParOf" srcId="{8A222194-9261-4C58-A9EB-591FAB6C8D8D}" destId="{33FD8B0C-AECD-4ED7-BCE8-146030ECFC1F}" srcOrd="0" destOrd="0" presId="urn:microsoft.com/office/officeart/2018/2/layout/IconVerticalSolidList"/>
    <dgm:cxn modelId="{605E6432-6527-441E-B1D8-A4E1A9EE9B79}" type="presParOf" srcId="{8A222194-9261-4C58-A9EB-591FAB6C8D8D}" destId="{4716113D-7DBF-4B25-A339-E56D6AE68F21}" srcOrd="1" destOrd="0" presId="urn:microsoft.com/office/officeart/2018/2/layout/IconVerticalSolidList"/>
    <dgm:cxn modelId="{6F561E6E-79FF-497F-AE09-65730F9757F8}" type="presParOf" srcId="{8A222194-9261-4C58-A9EB-591FAB6C8D8D}" destId="{F5D43339-A6EF-4828-BB7A-037443A1F5BB}" srcOrd="2" destOrd="0" presId="urn:microsoft.com/office/officeart/2018/2/layout/IconVerticalSolidList"/>
    <dgm:cxn modelId="{D3EB7BF5-F64A-41BA-B202-EAC954B26121}" type="presParOf" srcId="{8A222194-9261-4C58-A9EB-591FAB6C8D8D}" destId="{6B1056CB-F3B7-4895-BEA2-A6A9A2442134}" srcOrd="3" destOrd="0" presId="urn:microsoft.com/office/officeart/2018/2/layout/IconVerticalSolidList"/>
    <dgm:cxn modelId="{5F764628-A6AC-4A12-BE1D-6F8BEA4BC642}" type="presParOf" srcId="{75E325DD-BEAF-4A5E-96BB-47EC43ED2FD1}" destId="{C101072B-6E60-4EC3-9BE4-BC9C94E179B7}" srcOrd="3" destOrd="0" presId="urn:microsoft.com/office/officeart/2018/2/layout/IconVerticalSolidList"/>
    <dgm:cxn modelId="{A4207B44-6092-4D3E-A74A-E68D811DC816}" type="presParOf" srcId="{75E325DD-BEAF-4A5E-96BB-47EC43ED2FD1}" destId="{0BCEEB72-BBCA-44CF-9C69-22E91436AD7E}" srcOrd="4" destOrd="0" presId="urn:microsoft.com/office/officeart/2018/2/layout/IconVerticalSolidList"/>
    <dgm:cxn modelId="{7DFABA30-AA02-4755-BFD3-5102260538DA}" type="presParOf" srcId="{0BCEEB72-BBCA-44CF-9C69-22E91436AD7E}" destId="{54FF870C-8019-4D7F-BA20-9155EDE4D99D}" srcOrd="0" destOrd="0" presId="urn:microsoft.com/office/officeart/2018/2/layout/IconVerticalSolidList"/>
    <dgm:cxn modelId="{60348A35-35DF-41D1-B775-B077D0430485}" type="presParOf" srcId="{0BCEEB72-BBCA-44CF-9C69-22E91436AD7E}" destId="{A531D91D-DFF2-4A25-B82B-5757193EE6F7}" srcOrd="1" destOrd="0" presId="urn:microsoft.com/office/officeart/2018/2/layout/IconVerticalSolidList"/>
    <dgm:cxn modelId="{DBB53363-6AE9-4FE8-9E76-A100C4A1C802}" type="presParOf" srcId="{0BCEEB72-BBCA-44CF-9C69-22E91436AD7E}" destId="{72B471F7-A705-4CC4-B3DB-D42A57FEA6D7}" srcOrd="2" destOrd="0" presId="urn:microsoft.com/office/officeart/2018/2/layout/IconVerticalSolidList"/>
    <dgm:cxn modelId="{9712213F-E854-4551-B8E1-7D784969D5DE}" type="presParOf" srcId="{0BCEEB72-BBCA-44CF-9C69-22E91436AD7E}" destId="{67B6843D-6710-4B89-9043-B54A7CD4CB5C}" srcOrd="3" destOrd="0" presId="urn:microsoft.com/office/officeart/2018/2/layout/IconVerticalSolidList"/>
    <dgm:cxn modelId="{FFA79BBF-A58C-42EF-877F-127E883CA63C}" type="presParOf" srcId="{75E325DD-BEAF-4A5E-96BB-47EC43ED2FD1}" destId="{A86482EE-1314-4215-88CE-7C35AE042689}" srcOrd="5" destOrd="0" presId="urn:microsoft.com/office/officeart/2018/2/layout/IconVerticalSolidList"/>
    <dgm:cxn modelId="{40CB766E-794F-4FEF-8B5B-1D652D54DFF8}" type="presParOf" srcId="{75E325DD-BEAF-4A5E-96BB-47EC43ED2FD1}" destId="{61DEF757-B43A-459C-A0DF-1C54C0F1D104}" srcOrd="6" destOrd="0" presId="urn:microsoft.com/office/officeart/2018/2/layout/IconVerticalSolidList"/>
    <dgm:cxn modelId="{ABA95F9B-C8E2-44D4-8A3F-E195DFA90AA3}" type="presParOf" srcId="{61DEF757-B43A-459C-A0DF-1C54C0F1D104}" destId="{D40C9C54-A95B-499A-B90E-DE98CBA553C5}" srcOrd="0" destOrd="0" presId="urn:microsoft.com/office/officeart/2018/2/layout/IconVerticalSolidList"/>
    <dgm:cxn modelId="{3E2DE7AF-DE26-441B-800A-94A7FE94DE0C}" type="presParOf" srcId="{61DEF757-B43A-459C-A0DF-1C54C0F1D104}" destId="{341C1254-D685-4D2F-B564-668617D5EFE4}" srcOrd="1" destOrd="0" presId="urn:microsoft.com/office/officeart/2018/2/layout/IconVerticalSolidList"/>
    <dgm:cxn modelId="{43A2B959-C572-4569-A9E7-6B57D093B639}" type="presParOf" srcId="{61DEF757-B43A-459C-A0DF-1C54C0F1D104}" destId="{BA8A2373-5BBB-4F5F-9265-0BAE8FA0DCCE}" srcOrd="2" destOrd="0" presId="urn:microsoft.com/office/officeart/2018/2/layout/IconVerticalSolidList"/>
    <dgm:cxn modelId="{1D71CBAF-1F52-4EE5-B893-08EC1174180A}" type="presParOf" srcId="{61DEF757-B43A-459C-A0DF-1C54C0F1D104}" destId="{EA6C208C-E62C-423C-AE46-DAD5FFFF8F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3C986F-E62E-4A1D-88C3-3ED3B16B4EFF}"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BF160DA9-CD16-4C4B-A877-79ADF8D213B3}">
      <dgm:prSet/>
      <dgm:spPr/>
      <dgm:t>
        <a:bodyPr/>
        <a:lstStyle/>
        <a:p>
          <a:pPr>
            <a:lnSpc>
              <a:spcPct val="100000"/>
            </a:lnSpc>
          </a:pPr>
          <a:r>
            <a:rPr lang="nl-NL" dirty="0"/>
            <a:t>Het kind is in staat het perspectief van anderen te begrijpen tijden het spel. Dit betekent dat de sociale vaardigheden groter worden. </a:t>
          </a:r>
          <a:endParaRPr lang="en-US" dirty="0"/>
        </a:p>
      </dgm:t>
    </dgm:pt>
    <dgm:pt modelId="{074D7E4F-A904-465D-AA15-0CF2EF597DEA}" type="parTrans" cxnId="{29C8A4F2-2CC9-4ED8-BE70-F1FC9ECE86D8}">
      <dgm:prSet/>
      <dgm:spPr/>
      <dgm:t>
        <a:bodyPr/>
        <a:lstStyle/>
        <a:p>
          <a:endParaRPr lang="en-US"/>
        </a:p>
      </dgm:t>
    </dgm:pt>
    <dgm:pt modelId="{8EB49A51-54D2-4C2D-9D14-B45FF928CB7B}" type="sibTrans" cxnId="{29C8A4F2-2CC9-4ED8-BE70-F1FC9ECE86D8}">
      <dgm:prSet/>
      <dgm:spPr/>
      <dgm:t>
        <a:bodyPr/>
        <a:lstStyle/>
        <a:p>
          <a:endParaRPr lang="en-US"/>
        </a:p>
      </dgm:t>
    </dgm:pt>
    <dgm:pt modelId="{7D664E92-9E9C-481B-A522-7833D0E8D6C9}">
      <dgm:prSet/>
      <dgm:spPr/>
      <dgm:t>
        <a:bodyPr/>
        <a:lstStyle/>
        <a:p>
          <a:pPr>
            <a:lnSpc>
              <a:spcPct val="100000"/>
            </a:lnSpc>
          </a:pPr>
          <a:r>
            <a:rPr lang="nl-NL" dirty="0"/>
            <a:t>Het kan ook goed samenspelen met anderen. Samenspelen stimuleert ook de zelfcontrole van het kind. Kinderen leren bijvoorbeeld om tegen hun verlies te kunnen. Ook kunnen ze zich aanpassen aan de groep. </a:t>
          </a:r>
          <a:endParaRPr lang="en-US" dirty="0"/>
        </a:p>
      </dgm:t>
    </dgm:pt>
    <dgm:pt modelId="{B7DA4805-8853-42EB-B22E-A69F479C2007}" type="parTrans" cxnId="{4EF08C67-363F-42AF-A3D0-3D5185874074}">
      <dgm:prSet/>
      <dgm:spPr/>
      <dgm:t>
        <a:bodyPr/>
        <a:lstStyle/>
        <a:p>
          <a:endParaRPr lang="en-US"/>
        </a:p>
      </dgm:t>
    </dgm:pt>
    <dgm:pt modelId="{F956D06B-7FBB-4D9B-977D-02054DF30045}" type="sibTrans" cxnId="{4EF08C67-363F-42AF-A3D0-3D5185874074}">
      <dgm:prSet/>
      <dgm:spPr/>
      <dgm:t>
        <a:bodyPr/>
        <a:lstStyle/>
        <a:p>
          <a:endParaRPr lang="en-US"/>
        </a:p>
      </dgm:t>
    </dgm:pt>
    <dgm:pt modelId="{8184D929-A33F-4026-A5B9-00F6EB015236}">
      <dgm:prSet/>
      <dgm:spPr/>
      <dgm:t>
        <a:bodyPr/>
        <a:lstStyle/>
        <a:p>
          <a:pPr>
            <a:lnSpc>
              <a:spcPct val="100000"/>
            </a:lnSpc>
          </a:pPr>
          <a:r>
            <a:rPr lang="nl-NL" dirty="0"/>
            <a:t>Kinderen begrijpen dat ze niet altijd hun zin kunnen doordrijven tijdens het spelen.</a:t>
          </a:r>
          <a:endParaRPr lang="en-US" dirty="0"/>
        </a:p>
      </dgm:t>
    </dgm:pt>
    <dgm:pt modelId="{55E6CC46-A33C-4984-AA4C-06EC48445030}" type="parTrans" cxnId="{E600BE72-B71A-4D8B-B690-36EE4ECCBC91}">
      <dgm:prSet/>
      <dgm:spPr/>
      <dgm:t>
        <a:bodyPr/>
        <a:lstStyle/>
        <a:p>
          <a:endParaRPr lang="en-US"/>
        </a:p>
      </dgm:t>
    </dgm:pt>
    <dgm:pt modelId="{09325568-F9B1-4B97-86BB-BF83A30D8670}" type="sibTrans" cxnId="{E600BE72-B71A-4D8B-B690-36EE4ECCBC91}">
      <dgm:prSet/>
      <dgm:spPr/>
      <dgm:t>
        <a:bodyPr/>
        <a:lstStyle/>
        <a:p>
          <a:endParaRPr lang="en-US"/>
        </a:p>
      </dgm:t>
    </dgm:pt>
    <dgm:pt modelId="{1DF3E7E8-AC2E-4448-ABB1-62F6C04DDCBB}" type="pres">
      <dgm:prSet presAssocID="{F33C986F-E62E-4A1D-88C3-3ED3B16B4EFF}" presName="root" presStyleCnt="0">
        <dgm:presLayoutVars>
          <dgm:dir/>
          <dgm:resizeHandles val="exact"/>
        </dgm:presLayoutVars>
      </dgm:prSet>
      <dgm:spPr/>
    </dgm:pt>
    <dgm:pt modelId="{47386127-0D38-4FF0-90F1-45D058C68B59}" type="pres">
      <dgm:prSet presAssocID="{BF160DA9-CD16-4C4B-A877-79ADF8D213B3}" presName="compNode" presStyleCnt="0"/>
      <dgm:spPr/>
    </dgm:pt>
    <dgm:pt modelId="{7720531B-3B6A-4EAD-BFFC-1527CB877A5F}" type="pres">
      <dgm:prSet presAssocID="{BF160DA9-CD16-4C4B-A877-79ADF8D213B3}" presName="bgRect" presStyleLbl="bgShp" presStyleIdx="0" presStyleCnt="3"/>
      <dgm:spPr/>
    </dgm:pt>
    <dgm:pt modelId="{9AE13612-7D7F-4283-BA64-BB6331DFCE8E}" type="pres">
      <dgm:prSet presAssocID="{BF160DA9-CD16-4C4B-A877-79ADF8D213B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CB1CDCF4-A073-4932-B046-9084A718B837}" type="pres">
      <dgm:prSet presAssocID="{BF160DA9-CD16-4C4B-A877-79ADF8D213B3}" presName="spaceRect" presStyleCnt="0"/>
      <dgm:spPr/>
    </dgm:pt>
    <dgm:pt modelId="{94FA9132-60F4-41A2-9219-7923AEDA0F3A}" type="pres">
      <dgm:prSet presAssocID="{BF160DA9-CD16-4C4B-A877-79ADF8D213B3}" presName="parTx" presStyleLbl="revTx" presStyleIdx="0" presStyleCnt="3">
        <dgm:presLayoutVars>
          <dgm:chMax val="0"/>
          <dgm:chPref val="0"/>
        </dgm:presLayoutVars>
      </dgm:prSet>
      <dgm:spPr/>
    </dgm:pt>
    <dgm:pt modelId="{C484CC2E-F457-45C7-A807-52A5FE9461F0}" type="pres">
      <dgm:prSet presAssocID="{8EB49A51-54D2-4C2D-9D14-B45FF928CB7B}" presName="sibTrans" presStyleCnt="0"/>
      <dgm:spPr/>
    </dgm:pt>
    <dgm:pt modelId="{71F36680-833D-454B-9DFC-31E1C19A9095}" type="pres">
      <dgm:prSet presAssocID="{7D664E92-9E9C-481B-A522-7833D0E8D6C9}" presName="compNode" presStyleCnt="0"/>
      <dgm:spPr/>
    </dgm:pt>
    <dgm:pt modelId="{ECB8D9D7-C718-40EB-A0C7-AFDB98D93006}" type="pres">
      <dgm:prSet presAssocID="{7D664E92-9E9C-481B-A522-7833D0E8D6C9}" presName="bgRect" presStyleLbl="bgShp" presStyleIdx="1" presStyleCnt="3"/>
      <dgm:spPr/>
    </dgm:pt>
    <dgm:pt modelId="{B5D07C60-D36E-43B3-8BD1-3879305F115E}" type="pres">
      <dgm:prSet presAssocID="{7D664E92-9E9C-481B-A522-7833D0E8D6C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iraffe"/>
        </a:ext>
      </dgm:extLst>
    </dgm:pt>
    <dgm:pt modelId="{94FAD7CC-6FC3-436A-8D23-9AA03F4C5C95}" type="pres">
      <dgm:prSet presAssocID="{7D664E92-9E9C-481B-A522-7833D0E8D6C9}" presName="spaceRect" presStyleCnt="0"/>
      <dgm:spPr/>
    </dgm:pt>
    <dgm:pt modelId="{8EB733D4-2319-482F-A058-5F9A0167F84B}" type="pres">
      <dgm:prSet presAssocID="{7D664E92-9E9C-481B-A522-7833D0E8D6C9}" presName="parTx" presStyleLbl="revTx" presStyleIdx="1" presStyleCnt="3">
        <dgm:presLayoutVars>
          <dgm:chMax val="0"/>
          <dgm:chPref val="0"/>
        </dgm:presLayoutVars>
      </dgm:prSet>
      <dgm:spPr/>
    </dgm:pt>
    <dgm:pt modelId="{319A7FBA-C5B7-44FC-ACDD-BCF5981EE48E}" type="pres">
      <dgm:prSet presAssocID="{F956D06B-7FBB-4D9B-977D-02054DF30045}" presName="sibTrans" presStyleCnt="0"/>
      <dgm:spPr/>
    </dgm:pt>
    <dgm:pt modelId="{E2A632C9-5EAE-45E3-AA9E-301F795A12D0}" type="pres">
      <dgm:prSet presAssocID="{8184D929-A33F-4026-A5B9-00F6EB015236}" presName="compNode" presStyleCnt="0"/>
      <dgm:spPr/>
    </dgm:pt>
    <dgm:pt modelId="{B6543F18-9237-4E3F-8222-D9D9DDE8F473}" type="pres">
      <dgm:prSet presAssocID="{8184D929-A33F-4026-A5B9-00F6EB015236}" presName="bgRect" presStyleLbl="bgShp" presStyleIdx="2" presStyleCnt="3"/>
      <dgm:spPr/>
    </dgm:pt>
    <dgm:pt modelId="{BABE55A5-0DC9-4C52-8C85-A237E19A370D}" type="pres">
      <dgm:prSet presAssocID="{8184D929-A33F-4026-A5B9-00F6EB0152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ncing"/>
        </a:ext>
      </dgm:extLst>
    </dgm:pt>
    <dgm:pt modelId="{FC9E3262-58E7-4D76-ACAE-02C81E3EE745}" type="pres">
      <dgm:prSet presAssocID="{8184D929-A33F-4026-A5B9-00F6EB015236}" presName="spaceRect" presStyleCnt="0"/>
      <dgm:spPr/>
    </dgm:pt>
    <dgm:pt modelId="{FB79BFED-47CF-4CAE-B571-36EB9B0B44ED}" type="pres">
      <dgm:prSet presAssocID="{8184D929-A33F-4026-A5B9-00F6EB015236}" presName="parTx" presStyleLbl="revTx" presStyleIdx="2" presStyleCnt="3">
        <dgm:presLayoutVars>
          <dgm:chMax val="0"/>
          <dgm:chPref val="0"/>
        </dgm:presLayoutVars>
      </dgm:prSet>
      <dgm:spPr/>
    </dgm:pt>
  </dgm:ptLst>
  <dgm:cxnLst>
    <dgm:cxn modelId="{E33D5902-9900-4454-9B49-8E691F641052}" type="presOf" srcId="{F33C986F-E62E-4A1D-88C3-3ED3B16B4EFF}" destId="{1DF3E7E8-AC2E-4448-ABB1-62F6C04DDCBB}" srcOrd="0" destOrd="0" presId="urn:microsoft.com/office/officeart/2018/2/layout/IconVerticalSolidList"/>
    <dgm:cxn modelId="{AEC6901D-B56F-4DB5-A311-5C1BF6480EFD}" type="presOf" srcId="{7D664E92-9E9C-481B-A522-7833D0E8D6C9}" destId="{8EB733D4-2319-482F-A058-5F9A0167F84B}" srcOrd="0" destOrd="0" presId="urn:microsoft.com/office/officeart/2018/2/layout/IconVerticalSolidList"/>
    <dgm:cxn modelId="{C4C23647-2694-4FF6-85EF-83B3EC24D122}" type="presOf" srcId="{8184D929-A33F-4026-A5B9-00F6EB015236}" destId="{FB79BFED-47CF-4CAE-B571-36EB9B0B44ED}" srcOrd="0" destOrd="0" presId="urn:microsoft.com/office/officeart/2018/2/layout/IconVerticalSolidList"/>
    <dgm:cxn modelId="{4EF08C67-363F-42AF-A3D0-3D5185874074}" srcId="{F33C986F-E62E-4A1D-88C3-3ED3B16B4EFF}" destId="{7D664E92-9E9C-481B-A522-7833D0E8D6C9}" srcOrd="1" destOrd="0" parTransId="{B7DA4805-8853-42EB-B22E-A69F479C2007}" sibTransId="{F956D06B-7FBB-4D9B-977D-02054DF30045}"/>
    <dgm:cxn modelId="{C1F2E748-DA07-4745-B127-41AEF9F70FDF}" type="presOf" srcId="{BF160DA9-CD16-4C4B-A877-79ADF8D213B3}" destId="{94FA9132-60F4-41A2-9219-7923AEDA0F3A}" srcOrd="0" destOrd="0" presId="urn:microsoft.com/office/officeart/2018/2/layout/IconVerticalSolidList"/>
    <dgm:cxn modelId="{E600BE72-B71A-4D8B-B690-36EE4ECCBC91}" srcId="{F33C986F-E62E-4A1D-88C3-3ED3B16B4EFF}" destId="{8184D929-A33F-4026-A5B9-00F6EB015236}" srcOrd="2" destOrd="0" parTransId="{55E6CC46-A33C-4984-AA4C-06EC48445030}" sibTransId="{09325568-F9B1-4B97-86BB-BF83A30D8670}"/>
    <dgm:cxn modelId="{29C8A4F2-2CC9-4ED8-BE70-F1FC9ECE86D8}" srcId="{F33C986F-E62E-4A1D-88C3-3ED3B16B4EFF}" destId="{BF160DA9-CD16-4C4B-A877-79ADF8D213B3}" srcOrd="0" destOrd="0" parTransId="{074D7E4F-A904-465D-AA15-0CF2EF597DEA}" sibTransId="{8EB49A51-54D2-4C2D-9D14-B45FF928CB7B}"/>
    <dgm:cxn modelId="{710DC7B4-BDB7-48C5-B65A-628253DD1AEC}" type="presParOf" srcId="{1DF3E7E8-AC2E-4448-ABB1-62F6C04DDCBB}" destId="{47386127-0D38-4FF0-90F1-45D058C68B59}" srcOrd="0" destOrd="0" presId="urn:microsoft.com/office/officeart/2018/2/layout/IconVerticalSolidList"/>
    <dgm:cxn modelId="{4AADD7F4-00BC-4782-9DE6-0F648C6B9A05}" type="presParOf" srcId="{47386127-0D38-4FF0-90F1-45D058C68B59}" destId="{7720531B-3B6A-4EAD-BFFC-1527CB877A5F}" srcOrd="0" destOrd="0" presId="urn:microsoft.com/office/officeart/2018/2/layout/IconVerticalSolidList"/>
    <dgm:cxn modelId="{6623B920-3192-492D-88C9-115A39181C4C}" type="presParOf" srcId="{47386127-0D38-4FF0-90F1-45D058C68B59}" destId="{9AE13612-7D7F-4283-BA64-BB6331DFCE8E}" srcOrd="1" destOrd="0" presId="urn:microsoft.com/office/officeart/2018/2/layout/IconVerticalSolidList"/>
    <dgm:cxn modelId="{DFBBC3E2-A8D4-45A2-B615-38E8573BB797}" type="presParOf" srcId="{47386127-0D38-4FF0-90F1-45D058C68B59}" destId="{CB1CDCF4-A073-4932-B046-9084A718B837}" srcOrd="2" destOrd="0" presId="urn:microsoft.com/office/officeart/2018/2/layout/IconVerticalSolidList"/>
    <dgm:cxn modelId="{88A70952-8D17-4939-8B15-992AAFBB5C6D}" type="presParOf" srcId="{47386127-0D38-4FF0-90F1-45D058C68B59}" destId="{94FA9132-60F4-41A2-9219-7923AEDA0F3A}" srcOrd="3" destOrd="0" presId="urn:microsoft.com/office/officeart/2018/2/layout/IconVerticalSolidList"/>
    <dgm:cxn modelId="{ED6419CB-EEB6-41BD-8023-754B74F90064}" type="presParOf" srcId="{1DF3E7E8-AC2E-4448-ABB1-62F6C04DDCBB}" destId="{C484CC2E-F457-45C7-A807-52A5FE9461F0}" srcOrd="1" destOrd="0" presId="urn:microsoft.com/office/officeart/2018/2/layout/IconVerticalSolidList"/>
    <dgm:cxn modelId="{34E9E652-ACF4-4942-B4E0-EC3BAA523F0C}" type="presParOf" srcId="{1DF3E7E8-AC2E-4448-ABB1-62F6C04DDCBB}" destId="{71F36680-833D-454B-9DFC-31E1C19A9095}" srcOrd="2" destOrd="0" presId="urn:microsoft.com/office/officeart/2018/2/layout/IconVerticalSolidList"/>
    <dgm:cxn modelId="{6961E633-CE7E-4921-90CA-CE5BE47D1802}" type="presParOf" srcId="{71F36680-833D-454B-9DFC-31E1C19A9095}" destId="{ECB8D9D7-C718-40EB-A0C7-AFDB98D93006}" srcOrd="0" destOrd="0" presId="urn:microsoft.com/office/officeart/2018/2/layout/IconVerticalSolidList"/>
    <dgm:cxn modelId="{3D1B932E-1EEC-41F6-9DE6-532969EA13A2}" type="presParOf" srcId="{71F36680-833D-454B-9DFC-31E1C19A9095}" destId="{B5D07C60-D36E-43B3-8BD1-3879305F115E}" srcOrd="1" destOrd="0" presId="urn:microsoft.com/office/officeart/2018/2/layout/IconVerticalSolidList"/>
    <dgm:cxn modelId="{2E398836-4354-4358-90FF-27F2098D108E}" type="presParOf" srcId="{71F36680-833D-454B-9DFC-31E1C19A9095}" destId="{94FAD7CC-6FC3-436A-8D23-9AA03F4C5C95}" srcOrd="2" destOrd="0" presId="urn:microsoft.com/office/officeart/2018/2/layout/IconVerticalSolidList"/>
    <dgm:cxn modelId="{BA9BEECB-8EB5-4901-8B01-7170D7733A6B}" type="presParOf" srcId="{71F36680-833D-454B-9DFC-31E1C19A9095}" destId="{8EB733D4-2319-482F-A058-5F9A0167F84B}" srcOrd="3" destOrd="0" presId="urn:microsoft.com/office/officeart/2018/2/layout/IconVerticalSolidList"/>
    <dgm:cxn modelId="{0E00511F-5580-44A2-A6ED-1632E30BDDCC}" type="presParOf" srcId="{1DF3E7E8-AC2E-4448-ABB1-62F6C04DDCBB}" destId="{319A7FBA-C5B7-44FC-ACDD-BCF5981EE48E}" srcOrd="3" destOrd="0" presId="urn:microsoft.com/office/officeart/2018/2/layout/IconVerticalSolidList"/>
    <dgm:cxn modelId="{5F879C45-B644-4413-B58E-D362E9F353F4}" type="presParOf" srcId="{1DF3E7E8-AC2E-4448-ABB1-62F6C04DDCBB}" destId="{E2A632C9-5EAE-45E3-AA9E-301F795A12D0}" srcOrd="4" destOrd="0" presId="urn:microsoft.com/office/officeart/2018/2/layout/IconVerticalSolidList"/>
    <dgm:cxn modelId="{8ACCEA5F-22F0-4880-8385-C0FC47A86F1F}" type="presParOf" srcId="{E2A632C9-5EAE-45E3-AA9E-301F795A12D0}" destId="{B6543F18-9237-4E3F-8222-D9D9DDE8F473}" srcOrd="0" destOrd="0" presId="urn:microsoft.com/office/officeart/2018/2/layout/IconVerticalSolidList"/>
    <dgm:cxn modelId="{BE0CD19B-4B94-42AD-AFB3-CB949FDA431A}" type="presParOf" srcId="{E2A632C9-5EAE-45E3-AA9E-301F795A12D0}" destId="{BABE55A5-0DC9-4C52-8C85-A237E19A370D}" srcOrd="1" destOrd="0" presId="urn:microsoft.com/office/officeart/2018/2/layout/IconVerticalSolidList"/>
    <dgm:cxn modelId="{D166434B-018C-4238-962E-9148D47732D5}" type="presParOf" srcId="{E2A632C9-5EAE-45E3-AA9E-301F795A12D0}" destId="{FC9E3262-58E7-4D76-ACAE-02C81E3EE745}" srcOrd="2" destOrd="0" presId="urn:microsoft.com/office/officeart/2018/2/layout/IconVerticalSolidList"/>
    <dgm:cxn modelId="{F3D6E032-5FCB-48FD-909D-6B59623E0924}" type="presParOf" srcId="{E2A632C9-5EAE-45E3-AA9E-301F795A12D0}" destId="{FB79BFED-47CF-4CAE-B571-36EB9B0B44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4C113-A95F-41E7-AE8D-7E2919B4FA29}">
      <dsp:nvSpPr>
        <dsp:cNvPr id="0" name=""/>
        <dsp:cNvSpPr/>
      </dsp:nvSpPr>
      <dsp:spPr>
        <a:xfrm>
          <a:off x="994500" y="83727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0ACDFE-23B8-4B02-BC2C-F0C193471277}">
      <dsp:nvSpPr>
        <dsp:cNvPr id="0" name=""/>
        <dsp:cNvSpPr/>
      </dsp:nvSpPr>
      <dsp:spPr>
        <a:xfrm>
          <a:off x="499500" y="191744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nl-NL" sz="1200" kern="1200"/>
            <a:t>Verdieping op spelen </a:t>
          </a:r>
          <a:endParaRPr lang="en-US" sz="1200" kern="1200"/>
        </a:p>
      </dsp:txBody>
      <dsp:txXfrm>
        <a:off x="499500" y="1917446"/>
        <a:ext cx="1800000" cy="720000"/>
      </dsp:txXfrm>
    </dsp:sp>
    <dsp:sp modelId="{D2248E14-FBB1-4A88-9384-DB6148ABF126}">
      <dsp:nvSpPr>
        <dsp:cNvPr id="0" name=""/>
        <dsp:cNvSpPr/>
      </dsp:nvSpPr>
      <dsp:spPr>
        <a:xfrm>
          <a:off x="3109500" y="83727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9032E8-3D35-4F33-B9B0-BF744077A7C6}">
      <dsp:nvSpPr>
        <dsp:cNvPr id="0" name=""/>
        <dsp:cNvSpPr/>
      </dsp:nvSpPr>
      <dsp:spPr>
        <a:xfrm>
          <a:off x="2614500" y="191744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nl-NL" sz="1200" kern="1200" dirty="0"/>
            <a:t>Doelen </a:t>
          </a:r>
          <a:r>
            <a:rPr lang="nl-NL" sz="1200" kern="1200" dirty="0">
              <a:sym typeface="Wingdings" panose="05000000000000000000" pitchFamily="2" charset="2"/>
            </a:rPr>
            <a:t> </a:t>
          </a:r>
          <a:endParaRPr lang="en-US" sz="1200" kern="1200" dirty="0"/>
        </a:p>
      </dsp:txBody>
      <dsp:txXfrm>
        <a:off x="2614500" y="1917446"/>
        <a:ext cx="1800000" cy="720000"/>
      </dsp:txXfrm>
    </dsp:sp>
    <dsp:sp modelId="{A5F0A406-7522-4C61-91EF-30DFD4D47AFA}">
      <dsp:nvSpPr>
        <dsp:cNvPr id="0" name=""/>
        <dsp:cNvSpPr/>
      </dsp:nvSpPr>
      <dsp:spPr>
        <a:xfrm>
          <a:off x="5224500" y="83727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CABA3A-4BE8-44CF-A799-B9ABAE9820E8}">
      <dsp:nvSpPr>
        <dsp:cNvPr id="0" name=""/>
        <dsp:cNvSpPr/>
      </dsp:nvSpPr>
      <dsp:spPr>
        <a:xfrm>
          <a:off x="4729500" y="191744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nl-NL" sz="1200" kern="1200"/>
            <a:t>Na deze les kan je tenminste drie punten opnoemen waar spel voor zorgt</a:t>
          </a:r>
          <a:endParaRPr lang="en-US" sz="1200" kern="1200"/>
        </a:p>
      </dsp:txBody>
      <dsp:txXfrm>
        <a:off x="4729500" y="1917446"/>
        <a:ext cx="1800000" cy="720000"/>
      </dsp:txXfrm>
    </dsp:sp>
    <dsp:sp modelId="{FE14B435-BCFB-410B-B28D-079053C4E34B}">
      <dsp:nvSpPr>
        <dsp:cNvPr id="0" name=""/>
        <dsp:cNvSpPr/>
      </dsp:nvSpPr>
      <dsp:spPr>
        <a:xfrm>
          <a:off x="7339500" y="83727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FABF56-EF50-403A-A1D3-2B9920212238}">
      <dsp:nvSpPr>
        <dsp:cNvPr id="0" name=""/>
        <dsp:cNvSpPr/>
      </dsp:nvSpPr>
      <dsp:spPr>
        <a:xfrm>
          <a:off x="6844500" y="191744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nl-NL" sz="1200" kern="1200"/>
            <a:t>Na deze les kan je de ontwikkelingsfases van Piaget benoemen </a:t>
          </a:r>
          <a:endParaRPr lang="en-US" sz="1200" kern="1200"/>
        </a:p>
      </dsp:txBody>
      <dsp:txXfrm>
        <a:off x="6844500" y="1917446"/>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59166-2FC8-40E8-A4BB-B3791DBD2D35}">
      <dsp:nvSpPr>
        <dsp:cNvPr id="0" name=""/>
        <dsp:cNvSpPr/>
      </dsp:nvSpPr>
      <dsp:spPr>
        <a:xfrm>
          <a:off x="0" y="4096"/>
          <a:ext cx="8748464" cy="871614"/>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286C23-9476-4311-BCDC-0FF3B755270B}">
      <dsp:nvSpPr>
        <dsp:cNvPr id="0" name=""/>
        <dsp:cNvSpPr/>
      </dsp:nvSpPr>
      <dsp:spPr>
        <a:xfrm>
          <a:off x="263663" y="200209"/>
          <a:ext cx="479856" cy="479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4516C7-D489-4ED8-81C3-018238A95CC4}">
      <dsp:nvSpPr>
        <dsp:cNvPr id="0" name=""/>
        <dsp:cNvSpPr/>
      </dsp:nvSpPr>
      <dsp:spPr>
        <a:xfrm>
          <a:off x="1007183" y="4096"/>
          <a:ext cx="7695778" cy="953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94" tIns="100894" rIns="100894" bIns="100894" numCol="1" spcCol="1270" anchor="ctr" anchorCtr="0">
          <a:noAutofit/>
        </a:bodyPr>
        <a:lstStyle/>
        <a:p>
          <a:pPr marL="0" lvl="0" indent="0" algn="l" defTabSz="622300">
            <a:lnSpc>
              <a:spcPct val="100000"/>
            </a:lnSpc>
            <a:spcBef>
              <a:spcPct val="0"/>
            </a:spcBef>
            <a:spcAft>
              <a:spcPct val="35000"/>
            </a:spcAft>
            <a:buNone/>
          </a:pPr>
          <a:r>
            <a:rPr lang="nl-NL" sz="1400" kern="1200" dirty="0"/>
            <a:t>In de pre- operationele fase kun je een aantal kenmerken van spel onderscheiden. </a:t>
          </a:r>
          <a:endParaRPr lang="en-US" sz="1400" kern="1200" dirty="0"/>
        </a:p>
      </dsp:txBody>
      <dsp:txXfrm>
        <a:off x="1007183" y="4096"/>
        <a:ext cx="7695778" cy="953328"/>
      </dsp:txXfrm>
    </dsp:sp>
    <dsp:sp modelId="{35B3D08D-DCFE-4245-808B-9DE831801D5D}">
      <dsp:nvSpPr>
        <dsp:cNvPr id="0" name=""/>
        <dsp:cNvSpPr/>
      </dsp:nvSpPr>
      <dsp:spPr>
        <a:xfrm>
          <a:off x="0" y="1195757"/>
          <a:ext cx="8748464" cy="871614"/>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7486B-818D-4B4F-ABDC-537E79297BC2}">
      <dsp:nvSpPr>
        <dsp:cNvPr id="0" name=""/>
        <dsp:cNvSpPr/>
      </dsp:nvSpPr>
      <dsp:spPr>
        <a:xfrm>
          <a:off x="263663" y="1391870"/>
          <a:ext cx="479856" cy="479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0A662B-E221-44E6-B7FC-6188B9857341}">
      <dsp:nvSpPr>
        <dsp:cNvPr id="0" name=""/>
        <dsp:cNvSpPr/>
      </dsp:nvSpPr>
      <dsp:spPr>
        <a:xfrm>
          <a:off x="1007183" y="1195757"/>
          <a:ext cx="7695778" cy="953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94" tIns="100894" rIns="100894" bIns="100894" numCol="1" spcCol="1270" anchor="ctr" anchorCtr="0">
          <a:noAutofit/>
        </a:bodyPr>
        <a:lstStyle/>
        <a:p>
          <a:pPr marL="0" lvl="0" indent="0" algn="l" defTabSz="622300">
            <a:lnSpc>
              <a:spcPct val="100000"/>
            </a:lnSpc>
            <a:spcBef>
              <a:spcPct val="0"/>
            </a:spcBef>
            <a:spcAft>
              <a:spcPct val="35000"/>
            </a:spcAft>
            <a:buNone/>
          </a:pPr>
          <a:r>
            <a:rPr lang="nl-NL" sz="1400" kern="1200" dirty="0"/>
            <a:t>Zo is het spel van peuters </a:t>
          </a:r>
          <a:r>
            <a:rPr lang="nl-NL" sz="1400" b="1" kern="1200" dirty="0"/>
            <a:t>functioneel spel</a:t>
          </a:r>
          <a:r>
            <a:rPr lang="nl-NL" sz="1400" kern="1200" dirty="0"/>
            <a:t>. Dit wil zeggen dat peuters nu bijvoorbeeld ‘weten’ wat de functie van een bal is en hoe ze een toren kunnen bouwen met blokken. In deze fase heeft spel nog geen vaste structuur of vorm, die per se leiden tot concrete handelingen (bijvoorbeeld koekjes bakken). </a:t>
          </a:r>
          <a:endParaRPr lang="en-US" sz="1400" kern="1200" dirty="0"/>
        </a:p>
      </dsp:txBody>
      <dsp:txXfrm>
        <a:off x="1007183" y="1195757"/>
        <a:ext cx="7695778" cy="953328"/>
      </dsp:txXfrm>
    </dsp:sp>
    <dsp:sp modelId="{3D66356D-B9AA-45AA-9A6B-D9C1F6969C65}">
      <dsp:nvSpPr>
        <dsp:cNvPr id="0" name=""/>
        <dsp:cNvSpPr/>
      </dsp:nvSpPr>
      <dsp:spPr>
        <a:xfrm>
          <a:off x="0" y="2387418"/>
          <a:ext cx="8748464" cy="871614"/>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BBF8A-7BD0-4D64-9054-269193DE614A}">
      <dsp:nvSpPr>
        <dsp:cNvPr id="0" name=""/>
        <dsp:cNvSpPr/>
      </dsp:nvSpPr>
      <dsp:spPr>
        <a:xfrm>
          <a:off x="263663" y="2583531"/>
          <a:ext cx="479856" cy="479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C461B-024D-46D5-9EA5-C97EA08DD61D}">
      <dsp:nvSpPr>
        <dsp:cNvPr id="0" name=""/>
        <dsp:cNvSpPr/>
      </dsp:nvSpPr>
      <dsp:spPr>
        <a:xfrm>
          <a:off x="1007183" y="2387418"/>
          <a:ext cx="7695778" cy="953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94" tIns="100894" rIns="100894" bIns="100894" numCol="1" spcCol="1270" anchor="ctr" anchorCtr="0">
          <a:noAutofit/>
        </a:bodyPr>
        <a:lstStyle/>
        <a:p>
          <a:pPr marL="0" lvl="0" indent="0" algn="l" defTabSz="622300">
            <a:lnSpc>
              <a:spcPct val="100000"/>
            </a:lnSpc>
            <a:spcBef>
              <a:spcPct val="0"/>
            </a:spcBef>
            <a:spcAft>
              <a:spcPct val="35000"/>
            </a:spcAft>
            <a:buNone/>
          </a:pPr>
          <a:r>
            <a:rPr lang="nl-NL" sz="1400" kern="1200"/>
            <a:t>Het spel gaat alle kanten op. Vandaar het begrip pre- operationeel. Spel dat niet doelgericht is, maar wordt ingegeven door toevallige gebeurtenissen, noem je </a:t>
          </a:r>
          <a:r>
            <a:rPr lang="nl-NL" sz="1400" b="1" kern="1200"/>
            <a:t>associatief spel</a:t>
          </a:r>
          <a:r>
            <a:rPr lang="nl-NL" sz="1400" kern="1200"/>
            <a:t>. Onderweg in het spel worden de ‘koekjes’ ineens ‘cadeautjes’ wanneer oma langskomt.</a:t>
          </a:r>
          <a:endParaRPr lang="en-US" sz="1400" kern="1200"/>
        </a:p>
      </dsp:txBody>
      <dsp:txXfrm>
        <a:off x="1007183" y="2387418"/>
        <a:ext cx="7695778" cy="953328"/>
      </dsp:txXfrm>
    </dsp:sp>
    <dsp:sp modelId="{D038F4F9-E6CA-4619-B558-C46052E0D7DE}">
      <dsp:nvSpPr>
        <dsp:cNvPr id="0" name=""/>
        <dsp:cNvSpPr/>
      </dsp:nvSpPr>
      <dsp:spPr>
        <a:xfrm>
          <a:off x="0" y="3579079"/>
          <a:ext cx="8748464" cy="871614"/>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F17F95-9E97-4DFA-9190-21A172A50153}">
      <dsp:nvSpPr>
        <dsp:cNvPr id="0" name=""/>
        <dsp:cNvSpPr/>
      </dsp:nvSpPr>
      <dsp:spPr>
        <a:xfrm>
          <a:off x="263663" y="3775192"/>
          <a:ext cx="479856" cy="479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3346E-70E1-4F9E-97F8-0F45254F9F0D}">
      <dsp:nvSpPr>
        <dsp:cNvPr id="0" name=""/>
        <dsp:cNvSpPr/>
      </dsp:nvSpPr>
      <dsp:spPr>
        <a:xfrm>
          <a:off x="1007183" y="3579079"/>
          <a:ext cx="7695778" cy="953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94" tIns="100894" rIns="100894" bIns="100894" numCol="1" spcCol="1270" anchor="ctr" anchorCtr="0">
          <a:noAutofit/>
        </a:bodyPr>
        <a:lstStyle/>
        <a:p>
          <a:pPr marL="0" lvl="0" indent="0" algn="l" defTabSz="622300">
            <a:lnSpc>
              <a:spcPct val="100000"/>
            </a:lnSpc>
            <a:spcBef>
              <a:spcPct val="0"/>
            </a:spcBef>
            <a:spcAft>
              <a:spcPct val="35000"/>
            </a:spcAft>
            <a:buNone/>
          </a:pPr>
          <a:r>
            <a:rPr lang="nl-NL" sz="1400" kern="1200"/>
            <a:t>Ook het animisme en het magische denken vallen binnen deze fase</a:t>
          </a:r>
          <a:endParaRPr lang="en-US" sz="1400" kern="1200"/>
        </a:p>
      </dsp:txBody>
      <dsp:txXfrm>
        <a:off x="1007183" y="3579079"/>
        <a:ext cx="7695778" cy="953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7A316-6F5F-4718-AB37-A3F3AD2A6C71}">
      <dsp:nvSpPr>
        <dsp:cNvPr id="0" name=""/>
        <dsp:cNvSpPr/>
      </dsp:nvSpPr>
      <dsp:spPr>
        <a:xfrm>
          <a:off x="26178" y="653878"/>
          <a:ext cx="788130" cy="78813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C6A43-8762-4D2B-BABC-4A8077E49EF6}">
      <dsp:nvSpPr>
        <dsp:cNvPr id="0" name=""/>
        <dsp:cNvSpPr/>
      </dsp:nvSpPr>
      <dsp:spPr>
        <a:xfrm>
          <a:off x="191686" y="819386"/>
          <a:ext cx="457115" cy="4571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8FC948-BC13-44C1-81B5-3C7CA2C5DF4F}">
      <dsp:nvSpPr>
        <dsp:cNvPr id="0" name=""/>
        <dsp:cNvSpPr/>
      </dsp:nvSpPr>
      <dsp:spPr>
        <a:xfrm>
          <a:off x="983193" y="653878"/>
          <a:ext cx="1857735" cy="78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nl-NL" sz="1300" kern="1200" dirty="0"/>
            <a:t>Egocentrisch; kan zich niet in een ander verplaatsen</a:t>
          </a:r>
          <a:endParaRPr lang="en-US" sz="1300" kern="1200" dirty="0"/>
        </a:p>
      </dsp:txBody>
      <dsp:txXfrm>
        <a:off x="983193" y="653878"/>
        <a:ext cx="1857735" cy="788130"/>
      </dsp:txXfrm>
    </dsp:sp>
    <dsp:sp modelId="{11FCC8EE-C716-4903-9007-49C9D6290D82}">
      <dsp:nvSpPr>
        <dsp:cNvPr id="0" name=""/>
        <dsp:cNvSpPr/>
      </dsp:nvSpPr>
      <dsp:spPr>
        <a:xfrm>
          <a:off x="3164625" y="653878"/>
          <a:ext cx="788130" cy="78813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685C1-368C-45D8-ABBB-23B2BA2C2983}">
      <dsp:nvSpPr>
        <dsp:cNvPr id="0" name=""/>
        <dsp:cNvSpPr/>
      </dsp:nvSpPr>
      <dsp:spPr>
        <a:xfrm>
          <a:off x="3330132" y="819386"/>
          <a:ext cx="457115" cy="4571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DB656-3A89-4DCB-A1CB-7CB7B2D86FC8}">
      <dsp:nvSpPr>
        <dsp:cNvPr id="0" name=""/>
        <dsp:cNvSpPr/>
      </dsp:nvSpPr>
      <dsp:spPr>
        <a:xfrm>
          <a:off x="4121640" y="653878"/>
          <a:ext cx="1857735" cy="78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nl-NL" sz="1300" kern="1200" dirty="0"/>
            <a:t>Fantasie en werkelijkheid wordt door elkaar gehaald. </a:t>
          </a:r>
          <a:endParaRPr lang="en-US" sz="1300" kern="1200" dirty="0"/>
        </a:p>
      </dsp:txBody>
      <dsp:txXfrm>
        <a:off x="4121640" y="653878"/>
        <a:ext cx="1857735" cy="788130"/>
      </dsp:txXfrm>
    </dsp:sp>
    <dsp:sp modelId="{FEA828A4-D403-4E91-B8DB-2FD11CE4357E}">
      <dsp:nvSpPr>
        <dsp:cNvPr id="0" name=""/>
        <dsp:cNvSpPr/>
      </dsp:nvSpPr>
      <dsp:spPr>
        <a:xfrm>
          <a:off x="6303071" y="653878"/>
          <a:ext cx="788130" cy="78813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A936E-552D-485F-B556-895324EBE019}">
      <dsp:nvSpPr>
        <dsp:cNvPr id="0" name=""/>
        <dsp:cNvSpPr/>
      </dsp:nvSpPr>
      <dsp:spPr>
        <a:xfrm>
          <a:off x="6468578" y="819386"/>
          <a:ext cx="457115" cy="4571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4F806F-13C6-4342-9612-4765BCD74277}">
      <dsp:nvSpPr>
        <dsp:cNvPr id="0" name=""/>
        <dsp:cNvSpPr/>
      </dsp:nvSpPr>
      <dsp:spPr>
        <a:xfrm>
          <a:off x="7260086" y="653878"/>
          <a:ext cx="1857735" cy="78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nl-NL" sz="1300" kern="1200" dirty="0"/>
            <a:t>Zij denken niet met verstand (rationeel), maar met gevoel (intuïtief)</a:t>
          </a:r>
          <a:endParaRPr lang="en-US" sz="1300" kern="1200" dirty="0"/>
        </a:p>
      </dsp:txBody>
      <dsp:txXfrm>
        <a:off x="7260086" y="653878"/>
        <a:ext cx="1857735" cy="788130"/>
      </dsp:txXfrm>
    </dsp:sp>
    <dsp:sp modelId="{A98B83C3-DC8C-41BF-8F14-861A20839D72}">
      <dsp:nvSpPr>
        <dsp:cNvPr id="0" name=""/>
        <dsp:cNvSpPr/>
      </dsp:nvSpPr>
      <dsp:spPr>
        <a:xfrm>
          <a:off x="26178" y="2032711"/>
          <a:ext cx="788130" cy="78813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E2782-83D4-4EED-A762-E9A29D2C0672}">
      <dsp:nvSpPr>
        <dsp:cNvPr id="0" name=""/>
        <dsp:cNvSpPr/>
      </dsp:nvSpPr>
      <dsp:spPr>
        <a:xfrm>
          <a:off x="191686" y="2198218"/>
          <a:ext cx="457115" cy="4571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71747B-ABF5-4078-BDA8-1973AA7E9D26}">
      <dsp:nvSpPr>
        <dsp:cNvPr id="0" name=""/>
        <dsp:cNvSpPr/>
      </dsp:nvSpPr>
      <dsp:spPr>
        <a:xfrm>
          <a:off x="983193" y="2032711"/>
          <a:ext cx="1857735" cy="78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nl-NL" sz="1300" kern="1200" dirty="0"/>
            <a:t>Groeit toe naar rationeel en logisch denken aan het einde van deze fase</a:t>
          </a:r>
          <a:endParaRPr lang="en-US" sz="1300" kern="1200" dirty="0"/>
        </a:p>
      </dsp:txBody>
      <dsp:txXfrm>
        <a:off x="983193" y="2032711"/>
        <a:ext cx="1857735" cy="788130"/>
      </dsp:txXfrm>
    </dsp:sp>
    <dsp:sp modelId="{7CE4C604-33B2-4DE9-A037-D7650711794D}">
      <dsp:nvSpPr>
        <dsp:cNvPr id="0" name=""/>
        <dsp:cNvSpPr/>
      </dsp:nvSpPr>
      <dsp:spPr>
        <a:xfrm>
          <a:off x="3164625" y="2032711"/>
          <a:ext cx="788130" cy="78813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6A443-58E4-45FB-97A9-58E230BC66C2}">
      <dsp:nvSpPr>
        <dsp:cNvPr id="0" name=""/>
        <dsp:cNvSpPr/>
      </dsp:nvSpPr>
      <dsp:spPr>
        <a:xfrm>
          <a:off x="3330132" y="2198218"/>
          <a:ext cx="457115" cy="4571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59AC5A-A547-43A7-A583-8B9FC5272ABC}">
      <dsp:nvSpPr>
        <dsp:cNvPr id="0" name=""/>
        <dsp:cNvSpPr/>
      </dsp:nvSpPr>
      <dsp:spPr>
        <a:xfrm>
          <a:off x="4121640" y="2032711"/>
          <a:ext cx="1857735" cy="78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nl-NL" sz="1300" kern="1200" dirty="0"/>
            <a:t>Zie wat er gebeurt als losse gebeurtenissen. Kunnen nog geen verbanden leggen</a:t>
          </a:r>
          <a:endParaRPr lang="en-US" sz="1300" kern="1200" dirty="0"/>
        </a:p>
      </dsp:txBody>
      <dsp:txXfrm>
        <a:off x="4121640" y="2032711"/>
        <a:ext cx="1857735" cy="788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409F7-F369-4D39-A551-2594E4F444F8}">
      <dsp:nvSpPr>
        <dsp:cNvPr id="0" name=""/>
        <dsp:cNvSpPr/>
      </dsp:nvSpPr>
      <dsp:spPr>
        <a:xfrm>
          <a:off x="0" y="1442"/>
          <a:ext cx="9144000" cy="730912"/>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F04AF-0A53-4EC6-AF5E-B98133398EB4}">
      <dsp:nvSpPr>
        <dsp:cNvPr id="0" name=""/>
        <dsp:cNvSpPr/>
      </dsp:nvSpPr>
      <dsp:spPr>
        <a:xfrm>
          <a:off x="221101" y="165897"/>
          <a:ext cx="402002" cy="4020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29172F-1854-47B5-95F1-2D48EA9937A0}">
      <dsp:nvSpPr>
        <dsp:cNvPr id="0" name=""/>
        <dsp:cNvSpPr/>
      </dsp:nvSpPr>
      <dsp:spPr>
        <a:xfrm>
          <a:off x="844204" y="1442"/>
          <a:ext cx="8299795" cy="73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55" tIns="77355" rIns="77355" bIns="77355" numCol="1" spcCol="1270" anchor="ctr" anchorCtr="0">
          <a:noAutofit/>
        </a:bodyPr>
        <a:lstStyle/>
        <a:p>
          <a:pPr marL="0" lvl="0" indent="0" algn="l" defTabSz="844550">
            <a:lnSpc>
              <a:spcPct val="100000"/>
            </a:lnSpc>
            <a:spcBef>
              <a:spcPct val="0"/>
            </a:spcBef>
            <a:spcAft>
              <a:spcPct val="35000"/>
            </a:spcAft>
            <a:buNone/>
          </a:pPr>
          <a:r>
            <a:rPr lang="nl-NL" sz="1900" kern="1200" dirty="0"/>
            <a:t>Kind kan verband leggen tussen losse gebeurtenissen en kent de betekenis van oorzaak en gevolg.</a:t>
          </a:r>
          <a:endParaRPr lang="en-US" sz="1900" kern="1200" dirty="0"/>
        </a:p>
      </dsp:txBody>
      <dsp:txXfrm>
        <a:off x="844204" y="1442"/>
        <a:ext cx="8299795" cy="730912"/>
      </dsp:txXfrm>
    </dsp:sp>
    <dsp:sp modelId="{33FD8B0C-AECD-4ED7-BCE8-146030ECFC1F}">
      <dsp:nvSpPr>
        <dsp:cNvPr id="0" name=""/>
        <dsp:cNvSpPr/>
      </dsp:nvSpPr>
      <dsp:spPr>
        <a:xfrm>
          <a:off x="0" y="915083"/>
          <a:ext cx="9144000" cy="730912"/>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16113D-7DBF-4B25-A339-E56D6AE68F21}">
      <dsp:nvSpPr>
        <dsp:cNvPr id="0" name=""/>
        <dsp:cNvSpPr/>
      </dsp:nvSpPr>
      <dsp:spPr>
        <a:xfrm>
          <a:off x="221101" y="1079538"/>
          <a:ext cx="402002" cy="4020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056CB-F3B7-4895-BEA2-A6A9A2442134}">
      <dsp:nvSpPr>
        <dsp:cNvPr id="0" name=""/>
        <dsp:cNvSpPr/>
      </dsp:nvSpPr>
      <dsp:spPr>
        <a:xfrm>
          <a:off x="844204" y="915083"/>
          <a:ext cx="8299795" cy="73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55" tIns="77355" rIns="77355" bIns="77355" numCol="1" spcCol="1270" anchor="ctr" anchorCtr="0">
          <a:noAutofit/>
        </a:bodyPr>
        <a:lstStyle/>
        <a:p>
          <a:pPr marL="0" lvl="0" indent="0" algn="l" defTabSz="844550">
            <a:lnSpc>
              <a:spcPct val="100000"/>
            </a:lnSpc>
            <a:spcBef>
              <a:spcPct val="0"/>
            </a:spcBef>
            <a:spcAft>
              <a:spcPct val="35000"/>
            </a:spcAft>
            <a:buNone/>
          </a:pPr>
          <a:r>
            <a:rPr lang="nl-NL" sz="1900" kern="1200" dirty="0"/>
            <a:t>Weet dat hij/zij de gebeurtenissen zelf kan beïnvloeden</a:t>
          </a:r>
          <a:endParaRPr lang="en-US" sz="1900" kern="1200" dirty="0"/>
        </a:p>
      </dsp:txBody>
      <dsp:txXfrm>
        <a:off x="844204" y="915083"/>
        <a:ext cx="8299795" cy="730912"/>
      </dsp:txXfrm>
    </dsp:sp>
    <dsp:sp modelId="{54FF870C-8019-4D7F-BA20-9155EDE4D99D}">
      <dsp:nvSpPr>
        <dsp:cNvPr id="0" name=""/>
        <dsp:cNvSpPr/>
      </dsp:nvSpPr>
      <dsp:spPr>
        <a:xfrm>
          <a:off x="0" y="1828724"/>
          <a:ext cx="9144000" cy="730912"/>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31D91D-DFF2-4A25-B82B-5757193EE6F7}">
      <dsp:nvSpPr>
        <dsp:cNvPr id="0" name=""/>
        <dsp:cNvSpPr/>
      </dsp:nvSpPr>
      <dsp:spPr>
        <a:xfrm>
          <a:off x="221101" y="1993179"/>
          <a:ext cx="402002" cy="4020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6843D-6710-4B89-9043-B54A7CD4CB5C}">
      <dsp:nvSpPr>
        <dsp:cNvPr id="0" name=""/>
        <dsp:cNvSpPr/>
      </dsp:nvSpPr>
      <dsp:spPr>
        <a:xfrm>
          <a:off x="844204" y="1828724"/>
          <a:ext cx="8299795" cy="73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55" tIns="77355" rIns="77355" bIns="77355" numCol="1" spcCol="1270" anchor="ctr" anchorCtr="0">
          <a:noAutofit/>
        </a:bodyPr>
        <a:lstStyle/>
        <a:p>
          <a:pPr marL="0" lvl="0" indent="0" algn="l" defTabSz="844550">
            <a:lnSpc>
              <a:spcPct val="100000"/>
            </a:lnSpc>
            <a:spcBef>
              <a:spcPct val="0"/>
            </a:spcBef>
            <a:spcAft>
              <a:spcPct val="35000"/>
            </a:spcAft>
            <a:buNone/>
          </a:pPr>
          <a:r>
            <a:rPr lang="nl-NL" sz="1900" kern="1200" dirty="0"/>
            <a:t>Kanblokken sorteren, maar kan niet abstract denken. (over dingen die je niet kunt zien)</a:t>
          </a:r>
          <a:endParaRPr lang="en-US" sz="1900" kern="1200" dirty="0"/>
        </a:p>
      </dsp:txBody>
      <dsp:txXfrm>
        <a:off x="844204" y="1828724"/>
        <a:ext cx="8299795" cy="730912"/>
      </dsp:txXfrm>
    </dsp:sp>
    <dsp:sp modelId="{D40C9C54-A95B-499A-B90E-DE98CBA553C5}">
      <dsp:nvSpPr>
        <dsp:cNvPr id="0" name=""/>
        <dsp:cNvSpPr/>
      </dsp:nvSpPr>
      <dsp:spPr>
        <a:xfrm>
          <a:off x="0" y="2742365"/>
          <a:ext cx="9144000" cy="730912"/>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C1254-D685-4D2F-B564-668617D5EFE4}">
      <dsp:nvSpPr>
        <dsp:cNvPr id="0" name=""/>
        <dsp:cNvSpPr/>
      </dsp:nvSpPr>
      <dsp:spPr>
        <a:xfrm>
          <a:off x="221101" y="2906820"/>
          <a:ext cx="402002" cy="4020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6C208C-E62C-423C-AE46-DAD5FFFF8FE9}">
      <dsp:nvSpPr>
        <dsp:cNvPr id="0" name=""/>
        <dsp:cNvSpPr/>
      </dsp:nvSpPr>
      <dsp:spPr>
        <a:xfrm>
          <a:off x="844204" y="2742365"/>
          <a:ext cx="8299795" cy="73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355" tIns="77355" rIns="77355" bIns="77355" numCol="1" spcCol="1270" anchor="ctr" anchorCtr="0">
          <a:noAutofit/>
        </a:bodyPr>
        <a:lstStyle/>
        <a:p>
          <a:pPr marL="0" lvl="0" indent="0" algn="l" defTabSz="844550">
            <a:lnSpc>
              <a:spcPct val="100000"/>
            </a:lnSpc>
            <a:spcBef>
              <a:spcPct val="0"/>
            </a:spcBef>
            <a:spcAft>
              <a:spcPct val="35000"/>
            </a:spcAft>
            <a:buNone/>
          </a:pPr>
          <a:r>
            <a:rPr lang="nl-NL" sz="1900" kern="1200" dirty="0"/>
            <a:t>Magisch denken veranderd in logisch denken. Kinderen denken concreet; over wat zij kunnen zien en aanraken.</a:t>
          </a:r>
          <a:endParaRPr lang="en-US" sz="1900" kern="1200" dirty="0"/>
        </a:p>
      </dsp:txBody>
      <dsp:txXfrm>
        <a:off x="844204" y="2742365"/>
        <a:ext cx="8299795" cy="730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0531B-3B6A-4EAD-BFFC-1527CB877A5F}">
      <dsp:nvSpPr>
        <dsp:cNvPr id="0" name=""/>
        <dsp:cNvSpPr/>
      </dsp:nvSpPr>
      <dsp:spPr>
        <a:xfrm>
          <a:off x="0" y="430"/>
          <a:ext cx="7992888" cy="10078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13612-7D7F-4283-BA64-BB6331DFCE8E}">
      <dsp:nvSpPr>
        <dsp:cNvPr id="0" name=""/>
        <dsp:cNvSpPr/>
      </dsp:nvSpPr>
      <dsp:spPr>
        <a:xfrm>
          <a:off x="304879" y="227200"/>
          <a:ext cx="554326" cy="554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A9132-60F4-41A2-9219-7923AEDA0F3A}">
      <dsp:nvSpPr>
        <dsp:cNvPr id="0" name=""/>
        <dsp:cNvSpPr/>
      </dsp:nvSpPr>
      <dsp:spPr>
        <a:xfrm>
          <a:off x="1164085" y="430"/>
          <a:ext cx="6828802" cy="100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66" tIns="106666" rIns="106666" bIns="106666" numCol="1" spcCol="1270" anchor="ctr" anchorCtr="0">
          <a:noAutofit/>
        </a:bodyPr>
        <a:lstStyle/>
        <a:p>
          <a:pPr marL="0" lvl="0" indent="0" algn="l" defTabSz="711200">
            <a:lnSpc>
              <a:spcPct val="100000"/>
            </a:lnSpc>
            <a:spcBef>
              <a:spcPct val="0"/>
            </a:spcBef>
            <a:spcAft>
              <a:spcPct val="35000"/>
            </a:spcAft>
            <a:buNone/>
          </a:pPr>
          <a:r>
            <a:rPr lang="nl-NL" sz="1600" kern="1200" dirty="0"/>
            <a:t>Het kind is in staat het perspectief van anderen te begrijpen tijden het spel. Dit betekent dat de sociale vaardigheden groter worden. </a:t>
          </a:r>
          <a:endParaRPr lang="en-US" sz="1600" kern="1200" dirty="0"/>
        </a:p>
      </dsp:txBody>
      <dsp:txXfrm>
        <a:off x="1164085" y="430"/>
        <a:ext cx="6828802" cy="1007865"/>
      </dsp:txXfrm>
    </dsp:sp>
    <dsp:sp modelId="{ECB8D9D7-C718-40EB-A0C7-AFDB98D93006}">
      <dsp:nvSpPr>
        <dsp:cNvPr id="0" name=""/>
        <dsp:cNvSpPr/>
      </dsp:nvSpPr>
      <dsp:spPr>
        <a:xfrm>
          <a:off x="0" y="1260263"/>
          <a:ext cx="7992888" cy="10078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07C60-D36E-43B3-8BD1-3879305F115E}">
      <dsp:nvSpPr>
        <dsp:cNvPr id="0" name=""/>
        <dsp:cNvSpPr/>
      </dsp:nvSpPr>
      <dsp:spPr>
        <a:xfrm>
          <a:off x="304879" y="1487032"/>
          <a:ext cx="554326" cy="554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733D4-2319-482F-A058-5F9A0167F84B}">
      <dsp:nvSpPr>
        <dsp:cNvPr id="0" name=""/>
        <dsp:cNvSpPr/>
      </dsp:nvSpPr>
      <dsp:spPr>
        <a:xfrm>
          <a:off x="1164085" y="1260263"/>
          <a:ext cx="6828802" cy="100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66" tIns="106666" rIns="106666" bIns="106666" numCol="1" spcCol="1270" anchor="ctr" anchorCtr="0">
          <a:noAutofit/>
        </a:bodyPr>
        <a:lstStyle/>
        <a:p>
          <a:pPr marL="0" lvl="0" indent="0" algn="l" defTabSz="711200">
            <a:lnSpc>
              <a:spcPct val="100000"/>
            </a:lnSpc>
            <a:spcBef>
              <a:spcPct val="0"/>
            </a:spcBef>
            <a:spcAft>
              <a:spcPct val="35000"/>
            </a:spcAft>
            <a:buNone/>
          </a:pPr>
          <a:r>
            <a:rPr lang="nl-NL" sz="1600" kern="1200" dirty="0"/>
            <a:t>Het kan ook goed samenspelen met anderen. Samenspelen stimuleert ook de zelfcontrole van het kind. Kinderen leren bijvoorbeeld om tegen hun verlies te kunnen. Ook kunnen ze zich aanpassen aan de groep. </a:t>
          </a:r>
          <a:endParaRPr lang="en-US" sz="1600" kern="1200" dirty="0"/>
        </a:p>
      </dsp:txBody>
      <dsp:txXfrm>
        <a:off x="1164085" y="1260263"/>
        <a:ext cx="6828802" cy="1007865"/>
      </dsp:txXfrm>
    </dsp:sp>
    <dsp:sp modelId="{B6543F18-9237-4E3F-8222-D9D9DDE8F473}">
      <dsp:nvSpPr>
        <dsp:cNvPr id="0" name=""/>
        <dsp:cNvSpPr/>
      </dsp:nvSpPr>
      <dsp:spPr>
        <a:xfrm>
          <a:off x="0" y="2520095"/>
          <a:ext cx="7992888" cy="10078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E55A5-0DC9-4C52-8C85-A237E19A370D}">
      <dsp:nvSpPr>
        <dsp:cNvPr id="0" name=""/>
        <dsp:cNvSpPr/>
      </dsp:nvSpPr>
      <dsp:spPr>
        <a:xfrm>
          <a:off x="304879" y="2746865"/>
          <a:ext cx="554326" cy="554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9BFED-47CF-4CAE-B571-36EB9B0B44ED}">
      <dsp:nvSpPr>
        <dsp:cNvPr id="0" name=""/>
        <dsp:cNvSpPr/>
      </dsp:nvSpPr>
      <dsp:spPr>
        <a:xfrm>
          <a:off x="1164085" y="2520095"/>
          <a:ext cx="6828802" cy="100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66" tIns="106666" rIns="106666" bIns="106666" numCol="1" spcCol="1270" anchor="ctr" anchorCtr="0">
          <a:noAutofit/>
        </a:bodyPr>
        <a:lstStyle/>
        <a:p>
          <a:pPr marL="0" lvl="0" indent="0" algn="l" defTabSz="711200">
            <a:lnSpc>
              <a:spcPct val="100000"/>
            </a:lnSpc>
            <a:spcBef>
              <a:spcPct val="0"/>
            </a:spcBef>
            <a:spcAft>
              <a:spcPct val="35000"/>
            </a:spcAft>
            <a:buNone/>
          </a:pPr>
          <a:r>
            <a:rPr lang="nl-NL" sz="1600" kern="1200" dirty="0"/>
            <a:t>Kinderen begrijpen dat ze niet altijd hun zin kunnen doordrijven tijdens het spelen.</a:t>
          </a:r>
          <a:endParaRPr lang="en-US" sz="1600" kern="1200" dirty="0"/>
        </a:p>
      </dsp:txBody>
      <dsp:txXfrm>
        <a:off x="1164085" y="2520095"/>
        <a:ext cx="6828802" cy="100786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838BD74-03A7-4083-9656-4695B77D0FB3}" type="datetime1">
              <a:rPr lang="nl-NL" smtClean="0"/>
              <a:t>13-1-2020</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nl-NL" smtClean="0"/>
              <a:t>‹nr.›</a:t>
            </a:fld>
            <a:endParaRPr lang="nl-NL"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814101-8B39-4E53-A2E2-FEE6AEE714ED}" type="datetime1">
              <a:rPr lang="nl-NL" noProof="0" smtClean="0"/>
              <a:t>13-1-2020</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nl-NL" noProof="0" smtClean="0"/>
              <a:t>‹nr.›</a:t>
            </a:fld>
            <a:endParaRPr lang="nl-NL"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a:t>
            </a:fld>
            <a:endParaRPr lang="nl-NL" dirty="0"/>
          </a:p>
        </p:txBody>
      </p:sp>
    </p:spTree>
    <p:extLst>
      <p:ext uri="{BB962C8B-B14F-4D97-AF65-F5344CB8AC3E}">
        <p14:creationId xmlns:p14="http://schemas.microsoft.com/office/powerpoint/2010/main" val="175223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2</a:t>
            </a:fld>
            <a:endParaRPr lang="nl-NL" dirty="0"/>
          </a:p>
        </p:txBody>
      </p:sp>
    </p:spTree>
    <p:extLst>
      <p:ext uri="{BB962C8B-B14F-4D97-AF65-F5344CB8AC3E}">
        <p14:creationId xmlns:p14="http://schemas.microsoft.com/office/powerpoint/2010/main" val="336973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3</a:t>
            </a:fld>
            <a:endParaRPr lang="nl-NL" dirty="0"/>
          </a:p>
        </p:txBody>
      </p:sp>
    </p:spTree>
    <p:extLst>
      <p:ext uri="{BB962C8B-B14F-4D97-AF65-F5344CB8AC3E}">
        <p14:creationId xmlns:p14="http://schemas.microsoft.com/office/powerpoint/2010/main" val="172999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4</a:t>
            </a:fld>
            <a:endParaRPr lang="nl-NL" dirty="0"/>
          </a:p>
        </p:txBody>
      </p:sp>
    </p:spTree>
    <p:extLst>
      <p:ext uri="{BB962C8B-B14F-4D97-AF65-F5344CB8AC3E}">
        <p14:creationId xmlns:p14="http://schemas.microsoft.com/office/powerpoint/2010/main" val="132656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5</a:t>
            </a:fld>
            <a:endParaRPr lang="nl-NL" dirty="0"/>
          </a:p>
        </p:txBody>
      </p:sp>
    </p:spTree>
    <p:extLst>
      <p:ext uri="{BB962C8B-B14F-4D97-AF65-F5344CB8AC3E}">
        <p14:creationId xmlns:p14="http://schemas.microsoft.com/office/powerpoint/2010/main" val="53997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6</a:t>
            </a:fld>
            <a:endParaRPr lang="nl-NL" dirty="0"/>
          </a:p>
        </p:txBody>
      </p:sp>
    </p:spTree>
    <p:extLst>
      <p:ext uri="{BB962C8B-B14F-4D97-AF65-F5344CB8AC3E}">
        <p14:creationId xmlns:p14="http://schemas.microsoft.com/office/powerpoint/2010/main" val="349516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8</a:t>
            </a:fld>
            <a:endParaRPr lang="nl-NL" dirty="0"/>
          </a:p>
        </p:txBody>
      </p:sp>
    </p:spTree>
    <p:extLst>
      <p:ext uri="{BB962C8B-B14F-4D97-AF65-F5344CB8AC3E}">
        <p14:creationId xmlns:p14="http://schemas.microsoft.com/office/powerpoint/2010/main" val="2470749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el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nl-NL" noProof="0"/>
              <a:t>Klik om stijl te bewerken</a:t>
            </a:r>
            <a:endParaRPr lang="nl-NL" noProof="0" dirty="0"/>
          </a:p>
        </p:txBody>
      </p:sp>
      <p:sp>
        <p:nvSpPr>
          <p:cNvPr id="3" name="Ondertitel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Klikken om de ondertitelstijl van het model te bewerken</a:t>
            </a:r>
            <a:endParaRPr lang="nl-NL"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e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nl-NL" noProof="0"/>
              <a:t>Klik om stijl te bewerken</a:t>
            </a:r>
            <a:endParaRPr lang="nl-NL" noProof="0" dirty="0"/>
          </a:p>
        </p:txBody>
      </p:sp>
      <p:sp>
        <p:nvSpPr>
          <p:cNvPr id="7" name="Vrije v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
        <p:nvSpPr>
          <p:cNvPr id="18" name="Vrije v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20" name="Tijdelijke aanduiding voor tekst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ri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nl-NL" noProof="0"/>
              <a:t>Klik om stijl te bewerken</a:t>
            </a:r>
            <a:endParaRPr lang="nl-NL" noProof="0" dirty="0"/>
          </a:p>
        </p:txBody>
      </p:sp>
      <p:sp>
        <p:nvSpPr>
          <p:cNvPr id="7" name="Vrije v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8" name="Vrije v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2" name="Vrije v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jf afbeeldingen">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el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nl-NL" noProof="0"/>
              <a:t>Klik om stijl te bewerken</a:t>
            </a:r>
            <a:endParaRPr lang="nl-NL" noProof="0" dirty="0"/>
          </a:p>
        </p:txBody>
      </p:sp>
      <p:sp>
        <p:nvSpPr>
          <p:cNvPr id="8" name="Vrije v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9" name="Tijdelijke aanduiding voor afbeelding 8" descr="Een lege tijdelijke aanduiding om een afbeelding toe te voegen. Klik op de tijdelijke aanduiding en selecteer de afbeelding die u wilt toevoegen"/>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0" name="Vrije v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1" name="Tijdelijke aanduiding voor afbeelding 10" descr="Een lege tijdelijke aanduiding om een afbeelding toe te voegen. Klik op de tijdelijke aanduiding en selecteer de afbeelding die u wilt toevoegen"/>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2" name="Vrije v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4" name="Vrije v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20" name="Vrije v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1" name="Tijdelijke aanduiding voor afbeelding 20" descr="Een lege tijdelijke aanduiding om een afbeelding toe te voegen. Klik op de tijdelijke aanduiding en selecteer de afbeelding die u wilt toevoegen"/>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692FC5D0-A9B6-4A9A-B84B-4C35602B92DC}" type="datetime1">
              <a:rPr lang="nl-NL" noProof="0" smtClean="0"/>
              <a:t>13-1-2020</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365125"/>
            <a:ext cx="1828799" cy="4940300"/>
          </a:xfrm>
        </p:spPr>
        <p:txBody>
          <a:bodyPr vert="eaVert"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a:xfrm>
            <a:off x="1524000" y="365125"/>
            <a:ext cx="6858000" cy="4940300"/>
          </a:xfrm>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E4060A10-9BDB-4A39-8F8E-B3B916D051BD}" type="datetime1">
              <a:rPr lang="nl-NL" noProof="0" smtClean="0"/>
              <a:t>13-1-2020</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97D8B4BC-A3B7-45E8-B1A9-F67A59EFAC59}" type="datetime1">
              <a:rPr lang="nl-NL" noProof="0" smtClean="0"/>
              <a:t>13-1-2020</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el 1"/>
          <p:cNvSpPr>
            <a:spLocks noGrp="1"/>
          </p:cNvSpPr>
          <p:nvPr>
            <p:ph type="title"/>
          </p:nvPr>
        </p:nvSpPr>
        <p:spPr>
          <a:xfrm>
            <a:off x="3352800" y="533400"/>
            <a:ext cx="7315200" cy="1828800"/>
          </a:xfrm>
        </p:spPr>
        <p:txBody>
          <a:bodyPr rtlCol="0" anchor="b">
            <a:normAutofit/>
          </a:bodyPr>
          <a:lstStyle>
            <a:lvl1pPr>
              <a:defRPr sz="4400"/>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Klikken om de tekststijl van het model te bewerken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524000" y="1825625"/>
            <a:ext cx="4389120" cy="3474720"/>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278880" y="1825625"/>
            <a:ext cx="4389120" cy="3474720"/>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F5BFE02D-3BAB-4EB8-88B9-2E39B88ABF34}" type="datetime1">
              <a:rPr lang="nl-NL" noProof="0" smtClean="0"/>
              <a:t>13-1-2020</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524000" y="2624666"/>
            <a:ext cx="4389120" cy="267546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278880" y="2624666"/>
            <a:ext cx="4389120" cy="267546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8" name="Tijdelijke aanduiding voor voettekst 7"/>
          <p:cNvSpPr>
            <a:spLocks noGrp="1"/>
          </p:cNvSpPr>
          <p:nvPr>
            <p:ph type="ftr" sz="quarter" idx="11"/>
          </p:nvPr>
        </p:nvSpPr>
        <p:spPr/>
        <p:txBody>
          <a:bodyPr rtlCol="0"/>
          <a:lstStyle/>
          <a:p>
            <a:pPr rtl="0"/>
            <a:r>
              <a:rPr lang="nl-NL" noProof="0" dirty="0"/>
              <a:t>Een voettekst toevoegen</a:t>
            </a:r>
          </a:p>
        </p:txBody>
      </p:sp>
      <p:sp>
        <p:nvSpPr>
          <p:cNvPr id="7" name="Tijdelijke aanduiding voor datum 6"/>
          <p:cNvSpPr>
            <a:spLocks noGrp="1"/>
          </p:cNvSpPr>
          <p:nvPr>
            <p:ph type="dt" sz="half" idx="10"/>
          </p:nvPr>
        </p:nvSpPr>
        <p:spPr/>
        <p:txBody>
          <a:bodyPr rtlCol="0"/>
          <a:lstStyle/>
          <a:p>
            <a:pPr rtl="0"/>
            <a:fld id="{2A5E6550-B4F4-4AB5-8CAF-087A6645B768}" type="datetime1">
              <a:rPr lang="nl-NL" noProof="0" smtClean="0"/>
              <a:t>13-1-2020</a:t>
            </a:fld>
            <a:endParaRPr lang="nl-NL" noProof="0" dirty="0"/>
          </a:p>
        </p:txBody>
      </p:sp>
      <p:sp>
        <p:nvSpPr>
          <p:cNvPr id="9" name="Tijdelijke aanduiding voor dianummer 8"/>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4" name="Tijdelijke aanduiding voor voettekst 3"/>
          <p:cNvSpPr>
            <a:spLocks noGrp="1"/>
          </p:cNvSpPr>
          <p:nvPr>
            <p:ph type="ftr" sz="quarter" idx="11"/>
          </p:nvPr>
        </p:nvSpPr>
        <p:spPr/>
        <p:txBody>
          <a:bodyPr rtlCol="0"/>
          <a:lstStyle/>
          <a:p>
            <a:pPr rtl="0"/>
            <a:r>
              <a:rPr lang="nl-NL" noProof="0" dirty="0"/>
              <a:t>Een voettekst toevoegen</a:t>
            </a:r>
          </a:p>
        </p:txBody>
      </p:sp>
      <p:sp>
        <p:nvSpPr>
          <p:cNvPr id="3" name="Tijdelijke aanduiding voor datum 2"/>
          <p:cNvSpPr>
            <a:spLocks noGrp="1"/>
          </p:cNvSpPr>
          <p:nvPr>
            <p:ph type="dt" sz="half" idx="10"/>
          </p:nvPr>
        </p:nvSpPr>
        <p:spPr/>
        <p:txBody>
          <a:bodyPr rtlCol="0"/>
          <a:lstStyle/>
          <a:p>
            <a:pPr rtl="0"/>
            <a:fld id="{B4A81FBC-BED1-4C19-88CE-A334CAC51FCC}" type="datetime1">
              <a:rPr lang="nl-NL" noProof="0" smtClean="0"/>
              <a:t>13-1-2020</a:t>
            </a:fld>
            <a:endParaRPr lang="nl-NL" noProof="0" dirty="0"/>
          </a:p>
        </p:txBody>
      </p:sp>
      <p:sp>
        <p:nvSpPr>
          <p:cNvPr id="5" name="Tijdelijke aanduiding voor dianummer 4"/>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r>
              <a:rPr lang="nl-NL" noProof="0" dirty="0"/>
              <a:t>Een voettekst toevoegen</a:t>
            </a:r>
          </a:p>
        </p:txBody>
      </p:sp>
      <p:sp>
        <p:nvSpPr>
          <p:cNvPr id="2" name="Tijdelijke aanduiding voor datum 1"/>
          <p:cNvSpPr>
            <a:spLocks noGrp="1"/>
          </p:cNvSpPr>
          <p:nvPr>
            <p:ph type="dt" sz="half" idx="10"/>
          </p:nvPr>
        </p:nvSpPr>
        <p:spPr/>
        <p:txBody>
          <a:bodyPr rtlCol="0"/>
          <a:lstStyle/>
          <a:p>
            <a:pPr rtl="0"/>
            <a:fld id="{37325EDF-C77D-4ADB-9AAC-3506B89C42F0}" type="datetime1">
              <a:rPr lang="nl-NL" noProof="0" smtClean="0"/>
              <a:t>13-1-2020</a:t>
            </a:fld>
            <a:endParaRPr lang="nl-NL" noProof="0" dirty="0"/>
          </a:p>
        </p:txBody>
      </p:sp>
      <p:sp>
        <p:nvSpPr>
          <p:cNvPr id="4" name="Tijdelijke aanduiding voor dianummer 3"/>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defRPr sz="3200"/>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1D9B60BA-C05D-4614-B1D5-78DEE3FA06F1}" type="datetime1">
              <a:rPr lang="nl-NL" noProof="0" smtClean="0"/>
              <a:t>13-1-2020</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Vrije v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 name="Titel 1"/>
          <p:cNvSpPr>
            <a:spLocks noGrp="1"/>
          </p:cNvSpPr>
          <p:nvPr>
            <p:ph type="title"/>
          </p:nvPr>
        </p:nvSpPr>
        <p:spPr/>
        <p:txBody>
          <a:bodyPr rtlCol="0" anchor="b"/>
          <a:lstStyle>
            <a:lvl1pPr>
              <a:defRPr sz="3200"/>
            </a:lvl1pPr>
          </a:lstStyle>
          <a:p>
            <a:pPr rtl="0"/>
            <a:r>
              <a:rPr lang="nl-NL" noProof="0"/>
              <a:t>Klik om stijl te bewerken</a:t>
            </a:r>
            <a:endParaRPr lang="nl-NL" noProof="0" dirty="0"/>
          </a:p>
        </p:txBody>
      </p:sp>
      <p:sp>
        <p:nvSpPr>
          <p:cNvPr id="12" name="Tijdelijke aanduiding voor afbeelding 11" descr="Een lege tijdelijke aanduiding om een afbeelding toe te voegen. Klik op de tijdelijke aanduiding en selecteer de afbeelding die u wilt toevoegen"/>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013F05B5-B324-4AF2-B010-1DAE32D4D6C8}" type="datetime1">
              <a:rPr lang="nl-NL" noProof="0" smtClean="0"/>
              <a:t>13-1-2020</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jdelijke aanduiding voor titel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nl-NL" noProof="0" dirty="0"/>
              <a:t>Een voettekst toevoegen</a:t>
            </a:r>
          </a:p>
        </p:txBody>
      </p:sp>
      <p:sp>
        <p:nvSpPr>
          <p:cNvPr id="4" name="Tijdelijke aanduiding voor datum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B643632B-0514-4618-8243-558B1A6931C2}" type="datetime1">
              <a:rPr lang="nl-NL" noProof="0" smtClean="0"/>
              <a:t>13-1-2020</a:t>
            </a:fld>
            <a:endParaRPr lang="nl-NL" noProof="0" dirty="0"/>
          </a:p>
        </p:txBody>
      </p:sp>
      <p:sp>
        <p:nvSpPr>
          <p:cNvPr id="6" name="Tijdelijke aanduiding voor dianumm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nl-NL" noProof="0" smtClean="0"/>
              <a:pPr rtl="0"/>
              <a:t>‹nr.›</a:t>
            </a:fld>
            <a:endParaRPr lang="nl-NL"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VVE </a:t>
            </a:r>
          </a:p>
        </p:txBody>
      </p:sp>
      <p:sp>
        <p:nvSpPr>
          <p:cNvPr id="3" name="Ondertitel 2"/>
          <p:cNvSpPr>
            <a:spLocks noGrp="1"/>
          </p:cNvSpPr>
          <p:nvPr>
            <p:ph type="subTitle" idx="1"/>
          </p:nvPr>
        </p:nvSpPr>
        <p:spPr/>
        <p:txBody>
          <a:bodyPr rtlCol="0"/>
          <a:lstStyle/>
          <a:p>
            <a:r>
              <a:rPr lang="nl-NL" dirty="0"/>
              <a:t>Voor- en vroegschoolse educatie</a:t>
            </a:r>
          </a:p>
          <a:p>
            <a:r>
              <a:rPr lang="nl-NL" dirty="0"/>
              <a:t>Les 6</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7A68D-2BB8-4B01-83B7-146EA47B8401}"/>
              </a:ext>
            </a:extLst>
          </p:cNvPr>
          <p:cNvSpPr>
            <a:spLocks noGrp="1"/>
          </p:cNvSpPr>
          <p:nvPr>
            <p:ph type="title"/>
          </p:nvPr>
        </p:nvSpPr>
        <p:spPr>
          <a:xfrm>
            <a:off x="1127448" y="260648"/>
            <a:ext cx="9144001" cy="755104"/>
          </a:xfrm>
        </p:spPr>
        <p:txBody>
          <a:bodyPr/>
          <a:lstStyle/>
          <a:p>
            <a:pPr algn="ctr"/>
            <a:r>
              <a:rPr lang="nl-NL" b="1" dirty="0"/>
              <a:t>Ontwikkelingsfasen Piaget</a:t>
            </a:r>
          </a:p>
        </p:txBody>
      </p:sp>
      <p:pic>
        <p:nvPicPr>
          <p:cNvPr id="5" name="Afbeelding 4">
            <a:extLst>
              <a:ext uri="{FF2B5EF4-FFF2-40B4-BE49-F238E27FC236}">
                <a16:creationId xmlns:a16="http://schemas.microsoft.com/office/drawing/2014/main" id="{52B4F785-61E3-4472-B6D1-CC4064333F6D}"/>
              </a:ext>
            </a:extLst>
          </p:cNvPr>
          <p:cNvPicPr>
            <a:picLocks noChangeAspect="1"/>
          </p:cNvPicPr>
          <p:nvPr/>
        </p:nvPicPr>
        <p:blipFill>
          <a:blip r:embed="rId2"/>
          <a:stretch>
            <a:fillRect/>
          </a:stretch>
        </p:blipFill>
        <p:spPr>
          <a:xfrm>
            <a:off x="1643062" y="1268760"/>
            <a:ext cx="8905875" cy="4591050"/>
          </a:xfrm>
          <a:prstGeom prst="rect">
            <a:avLst/>
          </a:prstGeom>
        </p:spPr>
      </p:pic>
    </p:spTree>
    <p:extLst>
      <p:ext uri="{BB962C8B-B14F-4D97-AF65-F5344CB8AC3E}">
        <p14:creationId xmlns:p14="http://schemas.microsoft.com/office/powerpoint/2010/main" val="411406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64B3ED3-BF26-4B29-BE06-01AF46637337}"/>
              </a:ext>
            </a:extLst>
          </p:cNvPr>
          <p:cNvPicPr>
            <a:picLocks noChangeAspect="1"/>
          </p:cNvPicPr>
          <p:nvPr/>
        </p:nvPicPr>
        <p:blipFill>
          <a:blip r:embed="rId2"/>
          <a:stretch>
            <a:fillRect/>
          </a:stretch>
        </p:blipFill>
        <p:spPr>
          <a:xfrm>
            <a:off x="1271464" y="620688"/>
            <a:ext cx="10056440" cy="4088717"/>
          </a:xfrm>
          <a:prstGeom prst="rect">
            <a:avLst/>
          </a:prstGeom>
        </p:spPr>
      </p:pic>
    </p:spTree>
    <p:extLst>
      <p:ext uri="{BB962C8B-B14F-4D97-AF65-F5344CB8AC3E}">
        <p14:creationId xmlns:p14="http://schemas.microsoft.com/office/powerpoint/2010/main" val="169783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5490A-79EC-435A-9241-C580548952DB}"/>
              </a:ext>
            </a:extLst>
          </p:cNvPr>
          <p:cNvSpPr>
            <a:spLocks noGrp="1"/>
          </p:cNvSpPr>
          <p:nvPr>
            <p:ph type="ctrTitle"/>
          </p:nvPr>
        </p:nvSpPr>
        <p:spPr>
          <a:xfrm>
            <a:off x="-96688" y="404663"/>
            <a:ext cx="11953328" cy="673365"/>
          </a:xfrm>
        </p:spPr>
        <p:txBody>
          <a:bodyPr>
            <a:normAutofit/>
          </a:bodyPr>
          <a:lstStyle/>
          <a:p>
            <a:pPr algn="ctr"/>
            <a:r>
              <a:rPr lang="nl-NL" sz="2800" b="1" dirty="0"/>
              <a:t>Ontwikkelingsfasen van Piaget: Sensomotorische fase (0 t/m 2 jaar)</a:t>
            </a:r>
          </a:p>
        </p:txBody>
      </p:sp>
      <p:sp>
        <p:nvSpPr>
          <p:cNvPr id="4" name="Tijdelijke aanduiding voor tekst 3">
            <a:extLst>
              <a:ext uri="{FF2B5EF4-FFF2-40B4-BE49-F238E27FC236}">
                <a16:creationId xmlns:a16="http://schemas.microsoft.com/office/drawing/2014/main" id="{2F391DA5-4C55-4213-9D05-95435A09A042}"/>
              </a:ext>
            </a:extLst>
          </p:cNvPr>
          <p:cNvSpPr>
            <a:spLocks noGrp="1"/>
          </p:cNvSpPr>
          <p:nvPr>
            <p:ph type="subTitle" idx="1"/>
          </p:nvPr>
        </p:nvSpPr>
        <p:spPr>
          <a:xfrm>
            <a:off x="119336" y="1078028"/>
            <a:ext cx="10442376" cy="3798912"/>
          </a:xfrm>
        </p:spPr>
        <p:txBody>
          <a:bodyPr>
            <a:noAutofit/>
          </a:bodyPr>
          <a:lstStyle/>
          <a:p>
            <a:pPr algn="ctr"/>
            <a:endParaRPr lang="nl-NL" sz="2000" dirty="0"/>
          </a:p>
          <a:p>
            <a:pPr algn="ctr"/>
            <a:r>
              <a:rPr lang="nl-NL" sz="2000" dirty="0"/>
              <a:t>Wanneer zintuigen (sensoren) en bewegen het spel bepalen, spreek je van </a:t>
            </a:r>
            <a:r>
              <a:rPr lang="nl-NL" sz="2000" b="1" dirty="0"/>
              <a:t>sensomotorisch spel</a:t>
            </a:r>
            <a:r>
              <a:rPr lang="nl-NL" sz="2000" dirty="0"/>
              <a:t>.</a:t>
            </a:r>
          </a:p>
          <a:p>
            <a:pPr algn="ctr"/>
            <a:r>
              <a:rPr lang="nl-NL" sz="2000" dirty="0"/>
              <a:t>Sabbelen is voor de baby zijn lust en zijn leven, dit noem je oraal georiënteerd spel. </a:t>
            </a:r>
          </a:p>
          <a:p>
            <a:pPr algn="ctr"/>
            <a:endParaRPr lang="nl-NL" sz="2000" dirty="0"/>
          </a:p>
          <a:p>
            <a:pPr algn="ctr"/>
            <a:r>
              <a:rPr lang="nl-NL" sz="2000" dirty="0"/>
              <a:t>Kijken naar een bewegend mobiel vindt een baby heerlijk, hij ervaart vormen en kleuren.</a:t>
            </a:r>
          </a:p>
          <a:p>
            <a:pPr algn="ctr"/>
            <a:r>
              <a:rPr lang="nl-NL" sz="2000" dirty="0"/>
              <a:t> </a:t>
            </a:r>
            <a:r>
              <a:rPr lang="nl-NL" sz="2000" b="1" dirty="0"/>
              <a:t>Manipulerend spel</a:t>
            </a:r>
            <a:r>
              <a:rPr lang="nl-NL" sz="2000" dirty="0"/>
              <a:t> is spel waarbij het eigen handelen en het effect ervan wordt geoefend. Bijvoorbeeld: ‘Hé, die rammelaar klinkt leuk, dus nog eens proberen’.</a:t>
            </a:r>
          </a:p>
          <a:p>
            <a:endParaRPr lang="nl-NL" sz="2000" dirty="0"/>
          </a:p>
          <a:p>
            <a:endParaRPr lang="nl-NL" sz="2000" dirty="0"/>
          </a:p>
          <a:p>
            <a:endParaRPr lang="nl-NL" sz="2000" dirty="0"/>
          </a:p>
          <a:p>
            <a:endParaRPr lang="nl-NL" sz="2000" dirty="0"/>
          </a:p>
        </p:txBody>
      </p:sp>
    </p:spTree>
    <p:extLst>
      <p:ext uri="{BB962C8B-B14F-4D97-AF65-F5344CB8AC3E}">
        <p14:creationId xmlns:p14="http://schemas.microsoft.com/office/powerpoint/2010/main" val="407739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1B6BD-B080-43CD-B148-21C120E4EDE8}"/>
              </a:ext>
            </a:extLst>
          </p:cNvPr>
          <p:cNvSpPr>
            <a:spLocks noGrp="1"/>
          </p:cNvSpPr>
          <p:nvPr>
            <p:ph type="ctrTitle"/>
          </p:nvPr>
        </p:nvSpPr>
        <p:spPr>
          <a:xfrm>
            <a:off x="838200" y="260648"/>
            <a:ext cx="8458200" cy="1093440"/>
          </a:xfrm>
          <a:prstGeom prst="rect">
            <a:avLst/>
          </a:prstGeom>
        </p:spPr>
        <p:txBody>
          <a:bodyPr anchor="b">
            <a:normAutofit/>
          </a:bodyPr>
          <a:lstStyle/>
          <a:p>
            <a:r>
              <a:rPr lang="nl-NL" sz="3600" b="1" dirty="0"/>
              <a:t>Sensomotorische fase (0 t/m 2)</a:t>
            </a:r>
          </a:p>
        </p:txBody>
      </p:sp>
      <p:sp>
        <p:nvSpPr>
          <p:cNvPr id="4" name="Tijdelijke aanduiding voor tekst 3">
            <a:extLst>
              <a:ext uri="{FF2B5EF4-FFF2-40B4-BE49-F238E27FC236}">
                <a16:creationId xmlns:a16="http://schemas.microsoft.com/office/drawing/2014/main" id="{70452A74-AECA-42EB-9B83-9CF75C46A6C6}"/>
              </a:ext>
            </a:extLst>
          </p:cNvPr>
          <p:cNvSpPr>
            <a:spLocks noGrp="1"/>
          </p:cNvSpPr>
          <p:nvPr>
            <p:ph type="subTitle" idx="1"/>
          </p:nvPr>
        </p:nvSpPr>
        <p:spPr>
          <a:xfrm>
            <a:off x="857136" y="1772816"/>
            <a:ext cx="8551232" cy="2502768"/>
          </a:xfrm>
          <a:prstGeom prst="rect">
            <a:avLst/>
          </a:prstGeom>
        </p:spPr>
        <p:txBody>
          <a:bodyPr>
            <a:normAutofit/>
          </a:bodyPr>
          <a:lstStyle/>
          <a:p>
            <a:pPr>
              <a:buFontTx/>
              <a:buChar char="-"/>
            </a:pPr>
            <a:r>
              <a:rPr lang="nl-NL" sz="2800" dirty="0"/>
              <a:t>Leert door bewegen en zintuigen te gebruiken</a:t>
            </a:r>
          </a:p>
          <a:p>
            <a:pPr>
              <a:buFontTx/>
              <a:buChar char="-"/>
            </a:pPr>
            <a:r>
              <a:rPr lang="nl-NL" sz="2800" dirty="0"/>
              <a:t>Leert door doen te denken</a:t>
            </a:r>
          </a:p>
          <a:p>
            <a:pPr>
              <a:buFontTx/>
              <a:buChar char="-"/>
            </a:pPr>
            <a:r>
              <a:rPr lang="nl-NL" sz="2800" dirty="0"/>
              <a:t>Objecten die zich niet in het gezichtsveld bevinden, bestaan niet.</a:t>
            </a:r>
          </a:p>
          <a:p>
            <a:endParaRPr lang="nl-NL" sz="1100" dirty="0"/>
          </a:p>
        </p:txBody>
      </p:sp>
    </p:spTree>
    <p:extLst>
      <p:ext uri="{BB962C8B-B14F-4D97-AF65-F5344CB8AC3E}">
        <p14:creationId xmlns:p14="http://schemas.microsoft.com/office/powerpoint/2010/main" val="265571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82640-A20B-4763-8DC4-935584D5E211}"/>
              </a:ext>
            </a:extLst>
          </p:cNvPr>
          <p:cNvSpPr>
            <a:spLocks noGrp="1"/>
          </p:cNvSpPr>
          <p:nvPr>
            <p:ph type="title" idx="4294967295"/>
          </p:nvPr>
        </p:nvSpPr>
        <p:spPr>
          <a:xfrm>
            <a:off x="3443288" y="260350"/>
            <a:ext cx="8748712" cy="682625"/>
          </a:xfrm>
          <a:prstGeom prst="rect">
            <a:avLst/>
          </a:prstGeom>
        </p:spPr>
        <p:txBody>
          <a:bodyPr anchor="b">
            <a:normAutofit/>
          </a:bodyPr>
          <a:lstStyle/>
          <a:p>
            <a:r>
              <a:rPr lang="nl-NL" b="1" dirty="0"/>
              <a:t>Pre- operationele fase (2 tot 7 jaar)</a:t>
            </a:r>
          </a:p>
        </p:txBody>
      </p:sp>
      <p:graphicFrame>
        <p:nvGraphicFramePr>
          <p:cNvPr id="6" name="Tijdelijke aanduiding voor tekst 3">
            <a:extLst>
              <a:ext uri="{FF2B5EF4-FFF2-40B4-BE49-F238E27FC236}">
                <a16:creationId xmlns:a16="http://schemas.microsoft.com/office/drawing/2014/main" id="{3CBAE454-C7E9-46E3-B236-21D9437F75B3}"/>
              </a:ext>
            </a:extLst>
          </p:cNvPr>
          <p:cNvGraphicFramePr/>
          <p:nvPr>
            <p:extLst>
              <p:ext uri="{D42A27DB-BD31-4B8C-83A1-F6EECF244321}">
                <p14:modId xmlns:p14="http://schemas.microsoft.com/office/powerpoint/2010/main" val="3793957183"/>
              </p:ext>
            </p:extLst>
          </p:nvPr>
        </p:nvGraphicFramePr>
        <p:xfrm>
          <a:off x="1847528" y="1160748"/>
          <a:ext cx="87484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5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54337-A4E8-4F70-9C4F-2D8CB494A462}"/>
              </a:ext>
            </a:extLst>
          </p:cNvPr>
          <p:cNvSpPr>
            <a:spLocks noGrp="1"/>
          </p:cNvSpPr>
          <p:nvPr>
            <p:ph type="title"/>
          </p:nvPr>
        </p:nvSpPr>
        <p:spPr>
          <a:xfrm>
            <a:off x="2279576" y="620688"/>
            <a:ext cx="9829800" cy="1082674"/>
          </a:xfrm>
          <a:prstGeom prst="rect">
            <a:avLst/>
          </a:prstGeom>
        </p:spPr>
        <p:txBody>
          <a:bodyPr anchor="b">
            <a:normAutofit/>
          </a:bodyPr>
          <a:lstStyle/>
          <a:p>
            <a:r>
              <a:rPr lang="nl-NL" b="1" dirty="0"/>
              <a:t>Pre- operationele fase (2 t/m 7)</a:t>
            </a:r>
          </a:p>
        </p:txBody>
      </p:sp>
      <p:graphicFrame>
        <p:nvGraphicFramePr>
          <p:cNvPr id="6" name="Tijdelijke aanduiding voor tekst 3">
            <a:extLst>
              <a:ext uri="{FF2B5EF4-FFF2-40B4-BE49-F238E27FC236}">
                <a16:creationId xmlns:a16="http://schemas.microsoft.com/office/drawing/2014/main" id="{77289E7A-86B0-410E-8E70-D319D5962D01}"/>
              </a:ext>
            </a:extLst>
          </p:cNvPr>
          <p:cNvGraphicFramePr/>
          <p:nvPr>
            <p:extLst>
              <p:ext uri="{D42A27DB-BD31-4B8C-83A1-F6EECF244321}">
                <p14:modId xmlns:p14="http://schemas.microsoft.com/office/powerpoint/2010/main" val="1725091240"/>
              </p:ext>
            </p:extLst>
          </p:nvPr>
        </p:nvGraphicFramePr>
        <p:xfrm>
          <a:off x="1524000" y="1828800"/>
          <a:ext cx="9144000" cy="347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63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0352B-8638-4063-98AB-A7A92CBEB0AD}"/>
              </a:ext>
            </a:extLst>
          </p:cNvPr>
          <p:cNvSpPr>
            <a:spLocks noGrp="1"/>
          </p:cNvSpPr>
          <p:nvPr>
            <p:ph type="title"/>
          </p:nvPr>
        </p:nvSpPr>
        <p:spPr>
          <a:xfrm>
            <a:off x="1523998" y="336250"/>
            <a:ext cx="9144001" cy="1082674"/>
          </a:xfrm>
        </p:spPr>
        <p:txBody>
          <a:bodyPr/>
          <a:lstStyle/>
          <a:p>
            <a:pPr algn="ctr"/>
            <a:r>
              <a:rPr lang="nl-NL" b="1" dirty="0"/>
              <a:t>Concreet- operationele fase (7 tot 11a12 jaar)</a:t>
            </a:r>
          </a:p>
        </p:txBody>
      </p:sp>
      <p:sp>
        <p:nvSpPr>
          <p:cNvPr id="3" name="Tijdelijke aanduiding voor inhoud 2">
            <a:extLst>
              <a:ext uri="{FF2B5EF4-FFF2-40B4-BE49-F238E27FC236}">
                <a16:creationId xmlns:a16="http://schemas.microsoft.com/office/drawing/2014/main" id="{25CF305C-05E9-4B9E-BEA3-21DCDBAACCC2}"/>
              </a:ext>
            </a:extLst>
          </p:cNvPr>
          <p:cNvSpPr>
            <a:spLocks noGrp="1"/>
          </p:cNvSpPr>
          <p:nvPr>
            <p:ph idx="1"/>
          </p:nvPr>
        </p:nvSpPr>
        <p:spPr>
          <a:xfrm>
            <a:off x="1841473" y="2348880"/>
            <a:ext cx="8820472" cy="2808312"/>
          </a:xfrm>
        </p:spPr>
        <p:txBody>
          <a:bodyPr>
            <a:normAutofit/>
          </a:bodyPr>
          <a:lstStyle/>
          <a:p>
            <a:pPr algn="ctr"/>
            <a:r>
              <a:rPr lang="nl-NL" dirty="0"/>
              <a:t>In de </a:t>
            </a:r>
            <a:r>
              <a:rPr lang="nl-NL" b="1" dirty="0"/>
              <a:t>concreet-operationele fase</a:t>
            </a:r>
            <a:r>
              <a:rPr lang="nl-NL" dirty="0"/>
              <a:t> wordt spel niet alleen gevoelsmatig en via de zintuigen verwerkt, maar ook rationeel (verstandelijk). </a:t>
            </a:r>
          </a:p>
          <a:p>
            <a:pPr algn="ctr"/>
            <a:r>
              <a:rPr lang="nl-NL" dirty="0"/>
              <a:t>Vanaf 3-4 jaar concretiseren kinderen informatie over de wereld in het spel. Het hoort te kloppen: een huis is recht. </a:t>
            </a:r>
          </a:p>
          <a:p>
            <a:pPr algn="ctr"/>
            <a:r>
              <a:rPr lang="nl-NL" dirty="0"/>
              <a:t>Kleuters benoemen een doel: ze combineren spelmateriaal en ordenen een ‘echte’ situatie in het spel.</a:t>
            </a:r>
          </a:p>
        </p:txBody>
      </p:sp>
    </p:spTree>
    <p:extLst>
      <p:ext uri="{BB962C8B-B14F-4D97-AF65-F5344CB8AC3E}">
        <p14:creationId xmlns:p14="http://schemas.microsoft.com/office/powerpoint/2010/main" val="51605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BE02C-44D5-455F-87D0-BAD8DCE0D5A9}"/>
              </a:ext>
            </a:extLst>
          </p:cNvPr>
          <p:cNvSpPr>
            <a:spLocks noGrp="1"/>
          </p:cNvSpPr>
          <p:nvPr>
            <p:ph type="title"/>
          </p:nvPr>
        </p:nvSpPr>
        <p:spPr>
          <a:xfrm>
            <a:off x="1524000" y="365126"/>
            <a:ext cx="9144000" cy="1082674"/>
          </a:xfrm>
          <a:prstGeom prst="rect">
            <a:avLst/>
          </a:prstGeom>
        </p:spPr>
        <p:txBody>
          <a:bodyPr anchor="b">
            <a:normAutofit/>
          </a:bodyPr>
          <a:lstStyle/>
          <a:p>
            <a:r>
              <a:rPr lang="nl-NL" b="1" dirty="0"/>
              <a:t>Concreet operationeel (7 t/m 11a12)</a:t>
            </a:r>
          </a:p>
        </p:txBody>
      </p:sp>
      <p:graphicFrame>
        <p:nvGraphicFramePr>
          <p:cNvPr id="6" name="Tijdelijke aanduiding voor tekst 3">
            <a:extLst>
              <a:ext uri="{FF2B5EF4-FFF2-40B4-BE49-F238E27FC236}">
                <a16:creationId xmlns:a16="http://schemas.microsoft.com/office/drawing/2014/main" id="{2D827896-A3CD-4637-8BB5-316F757E519E}"/>
              </a:ext>
            </a:extLst>
          </p:cNvPr>
          <p:cNvGraphicFramePr/>
          <p:nvPr>
            <p:extLst>
              <p:ext uri="{D42A27DB-BD31-4B8C-83A1-F6EECF244321}">
                <p14:modId xmlns:p14="http://schemas.microsoft.com/office/powerpoint/2010/main" val="3403150143"/>
              </p:ext>
            </p:extLst>
          </p:nvPr>
        </p:nvGraphicFramePr>
        <p:xfrm>
          <a:off x="1524000" y="1828800"/>
          <a:ext cx="9144000" cy="3474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228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EC71F-4CED-4ADA-9AEA-9EB68870C67B}"/>
              </a:ext>
            </a:extLst>
          </p:cNvPr>
          <p:cNvSpPr>
            <a:spLocks noGrp="1"/>
          </p:cNvSpPr>
          <p:nvPr>
            <p:ph type="title"/>
          </p:nvPr>
        </p:nvSpPr>
        <p:spPr>
          <a:xfrm>
            <a:off x="2063552" y="509545"/>
            <a:ext cx="7848872" cy="975642"/>
          </a:xfrm>
          <a:prstGeom prst="rect">
            <a:avLst/>
          </a:prstGeom>
        </p:spPr>
        <p:txBody>
          <a:bodyPr anchor="b">
            <a:normAutofit/>
          </a:bodyPr>
          <a:lstStyle/>
          <a:p>
            <a:r>
              <a:rPr lang="nl-NL" b="1" dirty="0"/>
              <a:t>Formeel- operationele fase (vanaf 12 jaar) </a:t>
            </a:r>
          </a:p>
        </p:txBody>
      </p:sp>
      <p:graphicFrame>
        <p:nvGraphicFramePr>
          <p:cNvPr id="5" name="Tijdelijke aanduiding voor inhoud 2">
            <a:extLst>
              <a:ext uri="{FF2B5EF4-FFF2-40B4-BE49-F238E27FC236}">
                <a16:creationId xmlns:a16="http://schemas.microsoft.com/office/drawing/2014/main" id="{7018037A-7ECF-4E27-A7FA-D6856FB7FFEE}"/>
              </a:ext>
            </a:extLst>
          </p:cNvPr>
          <p:cNvGraphicFramePr>
            <a:graphicFrameLocks noGrp="1"/>
          </p:cNvGraphicFramePr>
          <p:nvPr>
            <p:ph idx="1"/>
            <p:extLst>
              <p:ext uri="{D42A27DB-BD31-4B8C-83A1-F6EECF244321}">
                <p14:modId xmlns:p14="http://schemas.microsoft.com/office/powerpoint/2010/main" val="3099515333"/>
              </p:ext>
            </p:extLst>
          </p:nvPr>
        </p:nvGraphicFramePr>
        <p:xfrm>
          <a:off x="1847528" y="1844824"/>
          <a:ext cx="7992888"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18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006E4-9CBF-4FDB-A27B-64D1D9DEEE76}"/>
              </a:ext>
            </a:extLst>
          </p:cNvPr>
          <p:cNvSpPr>
            <a:spLocks noGrp="1"/>
          </p:cNvSpPr>
          <p:nvPr>
            <p:ph type="title"/>
          </p:nvPr>
        </p:nvSpPr>
        <p:spPr>
          <a:xfrm>
            <a:off x="1919536" y="365126"/>
            <a:ext cx="8748463" cy="1082674"/>
          </a:xfrm>
        </p:spPr>
        <p:txBody>
          <a:bodyPr/>
          <a:lstStyle/>
          <a:p>
            <a:r>
              <a:rPr lang="nl-NL" b="1" dirty="0"/>
              <a:t>Formeel- operationeel (12+) </a:t>
            </a:r>
          </a:p>
        </p:txBody>
      </p:sp>
      <p:sp>
        <p:nvSpPr>
          <p:cNvPr id="4" name="Tijdelijke aanduiding voor tekst 3">
            <a:extLst>
              <a:ext uri="{FF2B5EF4-FFF2-40B4-BE49-F238E27FC236}">
                <a16:creationId xmlns:a16="http://schemas.microsoft.com/office/drawing/2014/main" id="{72FF3C12-22D8-46F6-9F4F-55AE60E60576}"/>
              </a:ext>
            </a:extLst>
          </p:cNvPr>
          <p:cNvSpPr>
            <a:spLocks noGrp="1"/>
          </p:cNvSpPr>
          <p:nvPr>
            <p:ph type="body" sz="half" idx="2"/>
          </p:nvPr>
        </p:nvSpPr>
        <p:spPr>
          <a:xfrm>
            <a:off x="1523998" y="1828800"/>
            <a:ext cx="7740353" cy="3476625"/>
          </a:xfrm>
        </p:spPr>
        <p:txBody>
          <a:bodyPr>
            <a:normAutofit/>
          </a:bodyPr>
          <a:lstStyle/>
          <a:p>
            <a:pPr marL="285750" indent="-285750">
              <a:buFontTx/>
              <a:buChar char="-"/>
            </a:pPr>
            <a:r>
              <a:rPr lang="nl-NL" dirty="0"/>
              <a:t>Het kind leert abstract te denken, bijvoorbeeld over onderwerpen zoals de toekomst en het geloof.</a:t>
            </a:r>
          </a:p>
          <a:p>
            <a:pPr marL="285750" indent="-285750">
              <a:buFontTx/>
              <a:buChar char="-"/>
            </a:pPr>
            <a:r>
              <a:rPr lang="nl-NL" dirty="0"/>
              <a:t>Het kind kan een probleem in verschillende stukjes scheiden zodat het beter oplossingen kan bedenken.</a:t>
            </a:r>
          </a:p>
          <a:p>
            <a:pPr marL="285750" indent="-285750">
              <a:buFontTx/>
              <a:buChar char="-"/>
            </a:pPr>
            <a:r>
              <a:rPr lang="nl-NL" dirty="0"/>
              <a:t>Rond 15 is de cognitieve ontwikkeling voltooid. De patronen zijn aangelegd, maar het kind ontwikkelt zich nog verder. Dat is uitbreiding van wat er is.</a:t>
            </a:r>
          </a:p>
          <a:p>
            <a:endParaRPr lang="nl-NL" dirty="0"/>
          </a:p>
        </p:txBody>
      </p:sp>
    </p:spTree>
    <p:extLst>
      <p:ext uri="{BB962C8B-B14F-4D97-AF65-F5344CB8AC3E}">
        <p14:creationId xmlns:p14="http://schemas.microsoft.com/office/powerpoint/2010/main" val="42466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52800" y="476672"/>
            <a:ext cx="7315200" cy="1064565"/>
          </a:xfrm>
        </p:spPr>
        <p:txBody>
          <a:bodyPr rtlCol="0"/>
          <a:lstStyle/>
          <a:p>
            <a:pPr rtl="0"/>
            <a:r>
              <a:rPr lang="nl-NL" dirty="0"/>
              <a:t>Terugblik</a:t>
            </a:r>
          </a:p>
        </p:txBody>
      </p:sp>
      <p:sp>
        <p:nvSpPr>
          <p:cNvPr id="3" name="Tijdelijke aanduiding voor tekst 2"/>
          <p:cNvSpPr>
            <a:spLocks noGrp="1"/>
          </p:cNvSpPr>
          <p:nvPr>
            <p:ph type="body" idx="1"/>
          </p:nvPr>
        </p:nvSpPr>
        <p:spPr>
          <a:xfrm>
            <a:off x="3352800" y="2204864"/>
            <a:ext cx="5486400" cy="2088232"/>
          </a:xfrm>
        </p:spPr>
        <p:txBody>
          <a:bodyPr rtlCol="0">
            <a:normAutofit/>
          </a:bodyPr>
          <a:lstStyle/>
          <a:p>
            <a:r>
              <a:rPr lang="nl-NL" dirty="0"/>
              <a:t>Goede vakantie gehad allemaal?</a:t>
            </a:r>
          </a:p>
          <a:p>
            <a:endParaRPr lang="nl-NL" dirty="0"/>
          </a:p>
          <a:p>
            <a:r>
              <a:rPr lang="nl-NL" dirty="0"/>
              <a:t>Vorige keer spel bij kinderen van vier tot acht en kinderen van acht tot twaalf</a:t>
            </a:r>
          </a:p>
          <a:p>
            <a:endParaRPr lang="nl-NL"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878FFE42-291E-4FF7-BD9E-E06336DCA9CE}"/>
              </a:ext>
            </a:extLst>
          </p:cNvPr>
          <p:cNvSpPr>
            <a:spLocks noGrp="1"/>
          </p:cNvSpPr>
          <p:nvPr>
            <p:ph type="body" sz="half" idx="2"/>
          </p:nvPr>
        </p:nvSpPr>
        <p:spPr>
          <a:xfrm>
            <a:off x="1775520" y="692696"/>
            <a:ext cx="8172402" cy="4896544"/>
          </a:xfrm>
        </p:spPr>
        <p:txBody>
          <a:bodyPr>
            <a:normAutofit fontScale="92500"/>
          </a:bodyPr>
          <a:lstStyle/>
          <a:p>
            <a:r>
              <a:rPr lang="nl-NL" b="1" dirty="0"/>
              <a:t>Je hebt: receptief spel, oefenspel en experimenteerspel</a:t>
            </a:r>
          </a:p>
          <a:p>
            <a:endParaRPr lang="nl-NL" dirty="0"/>
          </a:p>
          <a:p>
            <a:r>
              <a:rPr lang="nl-NL" dirty="0"/>
              <a:t>Bij </a:t>
            </a:r>
            <a:r>
              <a:rPr lang="nl-NL" b="1" dirty="0"/>
              <a:t>receptief spel</a:t>
            </a:r>
            <a:r>
              <a:rPr lang="nl-NL" dirty="0"/>
              <a:t> nemen kinderen informatie op vanuit de buitenwereld en leren deze informatie te verwerken. Denk aan het luisteren naar muziek, het bekijken van films en het lezen van boeken. Opname van informatie gaat spelenderwijs.</a:t>
            </a:r>
          </a:p>
          <a:p>
            <a:endParaRPr lang="nl-NL" dirty="0"/>
          </a:p>
          <a:p>
            <a:r>
              <a:rPr lang="nl-NL" b="1" dirty="0"/>
              <a:t>Experimenteerspel</a:t>
            </a:r>
            <a:r>
              <a:rPr lang="nl-NL" dirty="0"/>
              <a:t> is spel waarbij kinderen spelend ontdekken en experimenteren. Bijvoorbeeld in het bos ravotten en een hut bouwen. Het kind ervaart de wereld en ontdekt zo eigenschappen van zichzelf en van anderen, maar ook van materialen, middelen en dieren.</a:t>
            </a:r>
          </a:p>
          <a:p>
            <a:endParaRPr lang="nl-NL" dirty="0"/>
          </a:p>
          <a:p>
            <a:r>
              <a:rPr lang="nl-NL" dirty="0"/>
              <a:t>Bij </a:t>
            </a:r>
            <a:r>
              <a:rPr lang="nl-NL" b="1" dirty="0"/>
              <a:t>oefenspel</a:t>
            </a:r>
            <a:r>
              <a:rPr lang="nl-NL" dirty="0"/>
              <a:t> probeert het kind een beweging onder de knie te krijgen. Het accent ligt op het herhaald uitvoeren van bewegingen. Door oefenspel leert het kind zijn lichaam kennen en ontwikkelt het spieren en motoriek. Manipuleren en construeren is niet iets dat alleen kinderen nodig hebben. Ook volwassenen hebben een periode van vrij experimenteren nodig, wanneer iets nieuws hun pad kruist.</a:t>
            </a:r>
          </a:p>
        </p:txBody>
      </p:sp>
    </p:spTree>
    <p:extLst>
      <p:ext uri="{BB962C8B-B14F-4D97-AF65-F5344CB8AC3E}">
        <p14:creationId xmlns:p14="http://schemas.microsoft.com/office/powerpoint/2010/main" val="41676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71847-8E4E-4190-813A-089DFC845F2F}"/>
              </a:ext>
            </a:extLst>
          </p:cNvPr>
          <p:cNvSpPr>
            <a:spLocks noGrp="1"/>
          </p:cNvSpPr>
          <p:nvPr>
            <p:ph type="title"/>
          </p:nvPr>
        </p:nvSpPr>
        <p:spPr>
          <a:xfrm>
            <a:off x="1523998" y="365126"/>
            <a:ext cx="9144001" cy="1082674"/>
          </a:xfrm>
        </p:spPr>
        <p:txBody>
          <a:bodyPr/>
          <a:lstStyle/>
          <a:p>
            <a:r>
              <a:rPr lang="nl-NL" dirty="0"/>
              <a:t>Opdracht</a:t>
            </a:r>
          </a:p>
        </p:txBody>
      </p:sp>
      <p:sp>
        <p:nvSpPr>
          <p:cNvPr id="3" name="Tijdelijke aanduiding voor inhoud 2">
            <a:extLst>
              <a:ext uri="{FF2B5EF4-FFF2-40B4-BE49-F238E27FC236}">
                <a16:creationId xmlns:a16="http://schemas.microsoft.com/office/drawing/2014/main" id="{8554BC1E-4AE3-46F6-BBDF-106309D22A16}"/>
              </a:ext>
            </a:extLst>
          </p:cNvPr>
          <p:cNvSpPr>
            <a:spLocks noGrp="1"/>
          </p:cNvSpPr>
          <p:nvPr>
            <p:ph idx="1"/>
          </p:nvPr>
        </p:nvSpPr>
        <p:spPr>
          <a:xfrm>
            <a:off x="1523998" y="1844825"/>
            <a:ext cx="8532440" cy="3096344"/>
          </a:xfrm>
        </p:spPr>
        <p:txBody>
          <a:bodyPr/>
          <a:lstStyle/>
          <a:p>
            <a:r>
              <a:rPr lang="nl-NL" dirty="0"/>
              <a:t>Bedenk voor jezelf wat per fase van Piaget een goed spel zou kunnen zijn. </a:t>
            </a:r>
          </a:p>
          <a:p>
            <a:endParaRPr lang="nl-NL" dirty="0"/>
          </a:p>
          <a:p>
            <a:r>
              <a:rPr lang="nl-NL" dirty="0"/>
              <a:t>Daarna verder met spellenboek</a:t>
            </a:r>
          </a:p>
        </p:txBody>
      </p:sp>
    </p:spTree>
    <p:extLst>
      <p:ext uri="{BB962C8B-B14F-4D97-AF65-F5344CB8AC3E}">
        <p14:creationId xmlns:p14="http://schemas.microsoft.com/office/powerpoint/2010/main" val="402782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31468-231F-462B-A557-3B9432783221}"/>
              </a:ext>
            </a:extLst>
          </p:cNvPr>
          <p:cNvSpPr>
            <a:spLocks noGrp="1"/>
          </p:cNvSpPr>
          <p:nvPr>
            <p:ph type="title"/>
          </p:nvPr>
        </p:nvSpPr>
        <p:spPr>
          <a:xfrm>
            <a:off x="1523998" y="365126"/>
            <a:ext cx="9144001" cy="1082674"/>
          </a:xfrm>
        </p:spPr>
        <p:txBody>
          <a:bodyPr/>
          <a:lstStyle/>
          <a:p>
            <a:r>
              <a:rPr lang="nl-NL" b="1" dirty="0"/>
              <a:t>Afsluiting</a:t>
            </a:r>
          </a:p>
        </p:txBody>
      </p:sp>
      <p:sp>
        <p:nvSpPr>
          <p:cNvPr id="4" name="Tijdelijke aanduiding voor tekst 3">
            <a:extLst>
              <a:ext uri="{FF2B5EF4-FFF2-40B4-BE49-F238E27FC236}">
                <a16:creationId xmlns:a16="http://schemas.microsoft.com/office/drawing/2014/main" id="{DC04D0C7-1984-4A0C-8596-D52E38F39B9E}"/>
              </a:ext>
            </a:extLst>
          </p:cNvPr>
          <p:cNvSpPr>
            <a:spLocks noGrp="1"/>
          </p:cNvSpPr>
          <p:nvPr>
            <p:ph type="body" sz="half" idx="2"/>
          </p:nvPr>
        </p:nvSpPr>
        <p:spPr>
          <a:xfrm>
            <a:off x="1523998" y="1844824"/>
            <a:ext cx="7704856" cy="2968352"/>
          </a:xfrm>
        </p:spPr>
        <p:txBody>
          <a:bodyPr/>
          <a:lstStyle/>
          <a:p>
            <a:r>
              <a:rPr lang="nl-NL" dirty="0"/>
              <a:t>Nabespreking opdrachten</a:t>
            </a:r>
          </a:p>
          <a:p>
            <a:endParaRPr lang="nl-NL" dirty="0"/>
          </a:p>
          <a:p>
            <a:r>
              <a:rPr lang="nl-NL" b="1" dirty="0"/>
              <a:t>Volgende week:</a:t>
            </a:r>
          </a:p>
          <a:p>
            <a:r>
              <a:rPr lang="nl-NL" dirty="0"/>
              <a:t>Thema 8 boek PW1 Spelen is ontwikkelen</a:t>
            </a:r>
          </a:p>
          <a:p>
            <a:r>
              <a:rPr lang="nl-NL" dirty="0"/>
              <a:t>8.2, 8.5, 8,6 en 8,7 </a:t>
            </a:r>
          </a:p>
        </p:txBody>
      </p:sp>
    </p:spTree>
    <p:extLst>
      <p:ext uri="{BB962C8B-B14F-4D97-AF65-F5344CB8AC3E}">
        <p14:creationId xmlns:p14="http://schemas.microsoft.com/office/powerpoint/2010/main" val="30482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9829800" cy="1082674"/>
          </a:xfrm>
          <a:prstGeom prst="rect">
            <a:avLst/>
          </a:prstGeom>
        </p:spPr>
        <p:txBody>
          <a:bodyPr rtlCol="0" anchor="b">
            <a:normAutofit/>
          </a:bodyPr>
          <a:lstStyle/>
          <a:p>
            <a:pPr algn="ctr" rtl="0"/>
            <a:r>
              <a:rPr lang="nl-NL" b="1" dirty="0"/>
              <a:t>Vandaag</a:t>
            </a:r>
          </a:p>
        </p:txBody>
      </p:sp>
      <p:graphicFrame>
        <p:nvGraphicFramePr>
          <p:cNvPr id="5" name="Tijdelijke aanduiding voor inhoud 2">
            <a:extLst>
              <a:ext uri="{FF2B5EF4-FFF2-40B4-BE49-F238E27FC236}">
                <a16:creationId xmlns:a16="http://schemas.microsoft.com/office/drawing/2014/main" id="{72549078-DEF5-4276-A433-ADAF7D19C278}"/>
              </a:ext>
            </a:extLst>
          </p:cNvPr>
          <p:cNvGraphicFramePr>
            <a:graphicFrameLocks noGrp="1"/>
          </p:cNvGraphicFramePr>
          <p:nvPr>
            <p:ph idx="1"/>
            <p:extLst>
              <p:ext uri="{D42A27DB-BD31-4B8C-83A1-F6EECF244321}">
                <p14:modId xmlns:p14="http://schemas.microsoft.com/office/powerpoint/2010/main" val="2825806958"/>
              </p:ext>
            </p:extLst>
          </p:nvPr>
        </p:nvGraphicFramePr>
        <p:xfrm>
          <a:off x="1524000" y="1828800"/>
          <a:ext cx="9144000" cy="347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071664" y="438702"/>
            <a:ext cx="6732240" cy="1082674"/>
          </a:xfrm>
          <a:prstGeom prst="rect">
            <a:avLst/>
          </a:prstGeom>
        </p:spPr>
        <p:txBody>
          <a:bodyPr rtlCol="0" anchor="b">
            <a:normAutofit/>
          </a:bodyPr>
          <a:lstStyle/>
          <a:p>
            <a:pPr rtl="0"/>
            <a:r>
              <a:rPr lang="nl-NL" b="1" dirty="0"/>
              <a:t>Spelen is ontwikkelen herhaling</a:t>
            </a:r>
          </a:p>
        </p:txBody>
      </p:sp>
      <p:sp>
        <p:nvSpPr>
          <p:cNvPr id="3" name="Tijdelijke aanduiding voor inhoud 2"/>
          <p:cNvSpPr>
            <a:spLocks noGrp="1"/>
          </p:cNvSpPr>
          <p:nvPr>
            <p:ph idx="1"/>
          </p:nvPr>
        </p:nvSpPr>
        <p:spPr>
          <a:xfrm>
            <a:off x="1524000" y="1828800"/>
            <a:ext cx="9144000" cy="3474720"/>
          </a:xfrm>
          <a:prstGeom prst="rect">
            <a:avLst/>
          </a:prstGeom>
        </p:spPr>
        <p:txBody>
          <a:bodyPr rtlCol="0">
            <a:normAutofit/>
          </a:bodyPr>
          <a:lstStyle/>
          <a:p>
            <a:pPr algn="ctr"/>
            <a:r>
              <a:rPr lang="nl-NL" dirty="0"/>
              <a:t>Spel is een belangrijke motor voor de algehele ontwikkeling van kinderen. Kinderen spelen niet om te leren, maar leren door te spelen. </a:t>
            </a:r>
          </a:p>
          <a:p>
            <a:pPr algn="ctr"/>
            <a:r>
              <a:rPr lang="nl-NL" dirty="0"/>
              <a:t>Spelenderwijs groeien kinderen op alle ontwikkelingsgebieden, zoals motorisch, emotioneel en cognitief. Gebrek aan spel kan zelfs leiden tot onderontwikkeling. </a:t>
            </a:r>
          </a:p>
          <a:p>
            <a:pPr algn="ctr"/>
            <a:r>
              <a:rPr lang="nl-NL" dirty="0"/>
              <a:t>Essentiële spelvaardigheden zijn bijvoorbeeld oefenen, de ander ontdekken, fantaseren, experimenteren en informatie verwerken.</a:t>
            </a:r>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365126"/>
            <a:ext cx="9144000" cy="615602"/>
          </a:xfrm>
        </p:spPr>
        <p:txBody>
          <a:bodyPr rtlCol="0"/>
          <a:lstStyle/>
          <a:p>
            <a:pPr algn="ctr" rtl="0"/>
            <a:r>
              <a:rPr lang="nl-NL" b="1" dirty="0"/>
              <a:t>8.1 motor van ontwikkelen</a:t>
            </a:r>
          </a:p>
        </p:txBody>
      </p:sp>
      <p:sp>
        <p:nvSpPr>
          <p:cNvPr id="4" name="Tijdelijke aanduiding voor inhoud 3"/>
          <p:cNvSpPr>
            <a:spLocks noGrp="1"/>
          </p:cNvSpPr>
          <p:nvPr>
            <p:ph sz="half" idx="2"/>
          </p:nvPr>
        </p:nvSpPr>
        <p:spPr>
          <a:xfrm>
            <a:off x="1505141" y="1412776"/>
            <a:ext cx="8316416" cy="4464495"/>
          </a:xfrm>
        </p:spPr>
        <p:txBody>
          <a:bodyPr rtlCol="0">
            <a:normAutofit/>
          </a:bodyPr>
          <a:lstStyle/>
          <a:p>
            <a:pPr marL="0" indent="0" algn="ctr" rtl="0">
              <a:buNone/>
            </a:pPr>
            <a:r>
              <a:rPr lang="nl-NL" b="1" dirty="0"/>
              <a:t>Spelen is:</a:t>
            </a:r>
          </a:p>
          <a:p>
            <a:pPr marL="0" indent="0" algn="ctr" rtl="0">
              <a:buNone/>
            </a:pPr>
            <a:r>
              <a:rPr lang="nl-NL" dirty="0"/>
              <a:t>Oefenen </a:t>
            </a:r>
          </a:p>
          <a:p>
            <a:pPr marL="0" indent="0" algn="ctr" rtl="0">
              <a:buNone/>
            </a:pPr>
            <a:r>
              <a:rPr lang="nl-NL" dirty="0"/>
              <a:t>Informatie verwerken</a:t>
            </a:r>
          </a:p>
          <a:p>
            <a:pPr marL="0" indent="0" algn="ctr" rtl="0">
              <a:buNone/>
            </a:pPr>
            <a:r>
              <a:rPr lang="nl-NL" dirty="0"/>
              <a:t>De ander ontdekken</a:t>
            </a:r>
          </a:p>
          <a:p>
            <a:pPr marL="0" indent="0" algn="ctr" rtl="0">
              <a:buNone/>
            </a:pPr>
            <a:r>
              <a:rPr lang="nl-NL" dirty="0"/>
              <a:t>Regisseren</a:t>
            </a:r>
          </a:p>
          <a:p>
            <a:pPr marL="0" indent="0" algn="ctr" rtl="0">
              <a:buNone/>
            </a:pPr>
            <a:r>
              <a:rPr lang="nl-NL" dirty="0"/>
              <a:t>Imiteren en identificeren</a:t>
            </a:r>
          </a:p>
          <a:p>
            <a:pPr marL="0" indent="0" algn="ctr" rtl="0">
              <a:buNone/>
            </a:pPr>
            <a:r>
              <a:rPr lang="nl-NL" dirty="0"/>
              <a:t>Onderzoeken en experimenteren</a:t>
            </a:r>
          </a:p>
          <a:p>
            <a:pPr marL="0" indent="0" algn="ctr" rtl="0">
              <a:buNone/>
            </a:pPr>
            <a:r>
              <a:rPr lang="nl-NL" dirty="0"/>
              <a:t>fantaseren</a:t>
            </a:r>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4888" y="404664"/>
            <a:ext cx="4752528" cy="539080"/>
          </a:xfrm>
        </p:spPr>
        <p:txBody>
          <a:bodyPr rtlCol="0"/>
          <a:lstStyle/>
          <a:p>
            <a:pPr rtl="0"/>
            <a:r>
              <a:rPr lang="nl-NL" b="1" dirty="0"/>
              <a:t>8.2 spelontwikkeling</a:t>
            </a:r>
          </a:p>
        </p:txBody>
      </p:sp>
      <p:sp>
        <p:nvSpPr>
          <p:cNvPr id="3" name="Tekstvak 2">
            <a:extLst>
              <a:ext uri="{FF2B5EF4-FFF2-40B4-BE49-F238E27FC236}">
                <a16:creationId xmlns:a16="http://schemas.microsoft.com/office/drawing/2014/main" id="{A6EB1F22-3AD3-4054-9CA2-A0EEB977E886}"/>
              </a:ext>
            </a:extLst>
          </p:cNvPr>
          <p:cNvSpPr txBox="1"/>
          <p:nvPr/>
        </p:nvSpPr>
        <p:spPr>
          <a:xfrm>
            <a:off x="2292720" y="1484784"/>
            <a:ext cx="7606559" cy="4247317"/>
          </a:xfrm>
          <a:prstGeom prst="rect">
            <a:avLst/>
          </a:prstGeom>
          <a:noFill/>
        </p:spPr>
        <p:txBody>
          <a:bodyPr wrap="square" rtlCol="0">
            <a:spAutoFit/>
          </a:bodyPr>
          <a:lstStyle/>
          <a:p>
            <a:pPr algn="ctr"/>
            <a:r>
              <a:rPr lang="nl-NL" dirty="0"/>
              <a:t>Als je kijkt naar de ontwikkeling van spel, dan kun je daarin specifieke zaken herkennen.</a:t>
            </a:r>
          </a:p>
          <a:p>
            <a:pPr algn="ctr"/>
            <a:endParaRPr lang="nl-NL" dirty="0"/>
          </a:p>
          <a:p>
            <a:pPr algn="ctr"/>
            <a:endParaRPr lang="nl-NL" dirty="0"/>
          </a:p>
          <a:p>
            <a:pPr algn="ctr"/>
            <a:r>
              <a:rPr lang="nl-NL" b="1" dirty="0"/>
              <a:t>Parallel spel </a:t>
            </a:r>
            <a:r>
              <a:rPr lang="nl-NL" dirty="0"/>
              <a:t>= naast elkaar spelen, nog niet samen spelen</a:t>
            </a:r>
          </a:p>
          <a:p>
            <a:pPr algn="ctr"/>
            <a:endParaRPr lang="nl-NL" b="1" dirty="0"/>
          </a:p>
          <a:p>
            <a:pPr algn="ctr"/>
            <a:r>
              <a:rPr lang="nl-NL" b="1" dirty="0"/>
              <a:t>Toekijkend spel </a:t>
            </a:r>
            <a:r>
              <a:rPr lang="nl-NL" dirty="0"/>
              <a:t>komt na parallel spel </a:t>
            </a:r>
            <a:r>
              <a:rPr lang="nl-NL" dirty="0">
                <a:sym typeface="Wingdings" panose="05000000000000000000" pitchFamily="2" charset="2"/>
              </a:rPr>
              <a:t> steeds meer interesse in samenspelen</a:t>
            </a:r>
          </a:p>
          <a:p>
            <a:pPr algn="ctr"/>
            <a:endParaRPr lang="nl-NL" dirty="0">
              <a:sym typeface="Wingdings" panose="05000000000000000000" pitchFamily="2" charset="2"/>
            </a:endParaRPr>
          </a:p>
          <a:p>
            <a:pPr algn="ctr"/>
            <a:r>
              <a:rPr lang="nl-NL" b="1" dirty="0"/>
              <a:t>associatief spel </a:t>
            </a:r>
            <a:r>
              <a:rPr lang="nl-NL" dirty="0">
                <a:sym typeface="Wingdings" panose="05000000000000000000" pitchFamily="2" charset="2"/>
              </a:rPr>
              <a:t> kinderen delen speelgoed, maar hebben nog geen gezamenlijk einddoel, het lijkt alsof ze samenwerken maar dit is nog niet helemaal zo</a:t>
            </a:r>
          </a:p>
          <a:p>
            <a:pPr algn="ctr"/>
            <a:endParaRPr lang="nl-NL" dirty="0">
              <a:sym typeface="Wingdings" panose="05000000000000000000" pitchFamily="2" charset="2"/>
            </a:endParaRPr>
          </a:p>
          <a:p>
            <a:pPr algn="ctr"/>
            <a:r>
              <a:rPr lang="nl-NL" b="1" dirty="0"/>
              <a:t> coöperatief spel </a:t>
            </a:r>
            <a:r>
              <a:rPr lang="nl-NL" dirty="0">
                <a:sym typeface="Wingdings" panose="05000000000000000000" pitchFamily="2" charset="2"/>
              </a:rPr>
              <a:t> kinderen hebben een gezamenlijk doel </a:t>
            </a:r>
            <a:endParaRPr lang="nl-NL" dirty="0"/>
          </a:p>
          <a:p>
            <a:pPr algn="ctr"/>
            <a:endParaRPr lang="nl-NL" dirty="0"/>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920CCB-3C22-4725-AB9F-7601E72F75AB}"/>
              </a:ext>
            </a:extLst>
          </p:cNvPr>
          <p:cNvSpPr>
            <a:spLocks noGrp="1"/>
          </p:cNvSpPr>
          <p:nvPr>
            <p:ph type="ctrTitle"/>
          </p:nvPr>
        </p:nvSpPr>
        <p:spPr>
          <a:xfrm>
            <a:off x="838200" y="533400"/>
            <a:ext cx="8458200" cy="1828800"/>
          </a:xfrm>
          <a:prstGeom prst="rect">
            <a:avLst/>
          </a:prstGeom>
        </p:spPr>
        <p:txBody>
          <a:bodyPr anchor="b">
            <a:normAutofit/>
          </a:bodyPr>
          <a:lstStyle/>
          <a:p>
            <a:r>
              <a:rPr lang="nl-NL" b="1" dirty="0"/>
              <a:t>Piaget</a:t>
            </a:r>
          </a:p>
        </p:txBody>
      </p:sp>
      <p:sp>
        <p:nvSpPr>
          <p:cNvPr id="7" name="Content Placeholder 2">
            <a:extLst>
              <a:ext uri="{FF2B5EF4-FFF2-40B4-BE49-F238E27FC236}">
                <a16:creationId xmlns:a16="http://schemas.microsoft.com/office/drawing/2014/main" id="{6A76E713-A3DB-4E1E-A7BA-87B09E5AE8FD}"/>
              </a:ext>
            </a:extLst>
          </p:cNvPr>
          <p:cNvSpPr>
            <a:spLocks noGrp="1"/>
          </p:cNvSpPr>
          <p:nvPr>
            <p:ph type="subTitle" idx="1"/>
          </p:nvPr>
        </p:nvSpPr>
        <p:spPr>
          <a:xfrm>
            <a:off x="838200" y="2438400"/>
            <a:ext cx="9002216" cy="1926704"/>
          </a:xfrm>
          <a:prstGeom prst="rect">
            <a:avLst/>
          </a:prstGeom>
        </p:spPr>
        <p:txBody>
          <a:bodyPr>
            <a:normAutofit/>
          </a:bodyPr>
          <a:lstStyle/>
          <a:p>
            <a:r>
              <a:rPr lang="nl-NL" dirty="0"/>
              <a:t>De Zwitsers psycholoog Jean Piaget (1896-1980) bestudeerde uitgebreid de denkontwikkeling van kinderen. Via allerlei vernuftige proeven maakte hij duidelijk hoe het denken van het kind evolueert van baby tot jongvolwassene. Piaget kwam tot het beschrijven van een algemene groeilijn voor de cognitieve ontwikkeling.</a:t>
            </a:r>
          </a:p>
          <a:p>
            <a:pPr marL="0" indent="0">
              <a:buNone/>
            </a:pPr>
            <a:endParaRPr lang="nl-NL" dirty="0"/>
          </a:p>
        </p:txBody>
      </p:sp>
    </p:spTree>
    <p:extLst>
      <p:ext uri="{BB962C8B-B14F-4D97-AF65-F5344CB8AC3E}">
        <p14:creationId xmlns:p14="http://schemas.microsoft.com/office/powerpoint/2010/main" val="351248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03512" y="260648"/>
            <a:ext cx="8532440" cy="1082674"/>
          </a:xfrm>
        </p:spPr>
        <p:txBody>
          <a:bodyPr rtlCol="0"/>
          <a:lstStyle/>
          <a:p>
            <a:pPr algn="ctr" rtl="0"/>
            <a:r>
              <a:rPr lang="nl-NL" b="1" dirty="0"/>
              <a:t>Ontwikkelingsfasen volgens Piaget</a:t>
            </a:r>
          </a:p>
        </p:txBody>
      </p:sp>
      <p:sp>
        <p:nvSpPr>
          <p:cNvPr id="3" name="Tijdelijke aanduiding voor inhoud 2"/>
          <p:cNvSpPr>
            <a:spLocks noGrp="1"/>
          </p:cNvSpPr>
          <p:nvPr>
            <p:ph idx="1"/>
          </p:nvPr>
        </p:nvSpPr>
        <p:spPr>
          <a:xfrm>
            <a:off x="2135560" y="1828800"/>
            <a:ext cx="8532440" cy="3476625"/>
          </a:xfrm>
        </p:spPr>
        <p:txBody>
          <a:bodyPr rtlCol="0"/>
          <a:lstStyle/>
          <a:p>
            <a:pPr marL="0" indent="0" algn="ctr">
              <a:buNone/>
            </a:pPr>
            <a:r>
              <a:rPr lang="nl-NL" b="1" dirty="0"/>
              <a:t>Piaget</a:t>
            </a:r>
            <a:r>
              <a:rPr lang="nl-NL" dirty="0"/>
              <a:t> zegt dat de spelontwikkeling in fasen verloopt. De fasen ontwikkelen zich naast elkaar, gedurende het hele leven. </a:t>
            </a:r>
          </a:p>
          <a:p>
            <a:pPr marL="0" indent="0" algn="ctr">
              <a:buNone/>
            </a:pPr>
            <a:r>
              <a:rPr lang="nl-NL" dirty="0"/>
              <a:t>De fasen zijn niet universeel, niet iedereen bereikt de laatste fase. Tijdens het spelen, passen kinderen hun spel aan aan de omgeving. Ze laten zich daardoor beïnvloeden. </a:t>
            </a:r>
          </a:p>
          <a:p>
            <a:pPr marL="0" indent="0" algn="ctr">
              <a:buNone/>
            </a:pPr>
            <a:r>
              <a:rPr lang="nl-NL" dirty="0"/>
              <a:t>Voor de ontwikkeling van spel is het daarom van belang steeds nieuwe elementen toe te voegen.</a:t>
            </a:r>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0DB2-0B16-469C-B31C-A12D32A52810}"/>
              </a:ext>
            </a:extLst>
          </p:cNvPr>
          <p:cNvSpPr>
            <a:spLocks noGrp="1"/>
          </p:cNvSpPr>
          <p:nvPr>
            <p:ph type="ctrTitle"/>
          </p:nvPr>
        </p:nvSpPr>
        <p:spPr>
          <a:xfrm>
            <a:off x="838200" y="404664"/>
            <a:ext cx="8458200" cy="805408"/>
          </a:xfrm>
          <a:prstGeom prst="rect">
            <a:avLst/>
          </a:prstGeom>
        </p:spPr>
        <p:txBody>
          <a:bodyPr anchor="b">
            <a:normAutofit/>
          </a:bodyPr>
          <a:lstStyle/>
          <a:p>
            <a:r>
              <a:rPr lang="nl-NL" b="1" dirty="0"/>
              <a:t>Uitgangspunt Piaget </a:t>
            </a:r>
          </a:p>
        </p:txBody>
      </p:sp>
      <p:sp>
        <p:nvSpPr>
          <p:cNvPr id="4" name="Tijdelijke aanduiding voor tekst 3">
            <a:extLst>
              <a:ext uri="{FF2B5EF4-FFF2-40B4-BE49-F238E27FC236}">
                <a16:creationId xmlns:a16="http://schemas.microsoft.com/office/drawing/2014/main" id="{8870C931-7F76-43AB-93F6-A22B52AA173E}"/>
              </a:ext>
            </a:extLst>
          </p:cNvPr>
          <p:cNvSpPr>
            <a:spLocks noGrp="1"/>
          </p:cNvSpPr>
          <p:nvPr>
            <p:ph type="subTitle" idx="1"/>
          </p:nvPr>
        </p:nvSpPr>
        <p:spPr>
          <a:xfrm>
            <a:off x="838200" y="1340769"/>
            <a:ext cx="8210128" cy="1656183"/>
          </a:xfrm>
          <a:prstGeom prst="rect">
            <a:avLst/>
          </a:prstGeom>
        </p:spPr>
        <p:txBody>
          <a:bodyPr>
            <a:normAutofit/>
          </a:bodyPr>
          <a:lstStyle/>
          <a:p>
            <a:r>
              <a:rPr lang="nl-NL" sz="2000" dirty="0"/>
              <a:t>Piagets uitgangspunt is dat de mens een cognitief actief wezen is dat kennis niet gewoon ‘krijgt’, maar deze zelf ‘opbouwt’ door ervaringen. De omgeving stimuleert het kind en daagt het uit, maar uiteindelijk is het het kind zélf dat kennis construeert vanuit ervaringen.</a:t>
            </a:r>
          </a:p>
        </p:txBody>
      </p:sp>
    </p:spTree>
    <p:extLst>
      <p:ext uri="{BB962C8B-B14F-4D97-AF65-F5344CB8AC3E}">
        <p14:creationId xmlns:p14="http://schemas.microsoft.com/office/powerpoint/2010/main" val="360219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riendjes, formaat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7123_TF03896101 - Copy" id="{C0EF2753-B4B9-4979-AA89-C9983F3B49D6}" vid="{7E42FDA8-E506-40F8-9A1E-06A022A5D3F9}"/>
    </a:ext>
  </a:extLst>
</a:theme>
</file>

<file path=ppt/theme/theme2.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TotalTime>
  <Words>1238</Words>
  <Application>Microsoft Office PowerPoint</Application>
  <PresentationFormat>Breedbeeld</PresentationFormat>
  <Paragraphs>110</Paragraphs>
  <Slides>22</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Times New Roman</vt:lpstr>
      <vt:lpstr>Wingdings</vt:lpstr>
      <vt:lpstr>Vriendjes, formaat 16 x 9</vt:lpstr>
      <vt:lpstr>VVE </vt:lpstr>
      <vt:lpstr>Terugblik</vt:lpstr>
      <vt:lpstr>Vandaag</vt:lpstr>
      <vt:lpstr>Spelen is ontwikkelen herhaling</vt:lpstr>
      <vt:lpstr>8.1 motor van ontwikkelen</vt:lpstr>
      <vt:lpstr>8.2 spelontwikkeling</vt:lpstr>
      <vt:lpstr>Piaget</vt:lpstr>
      <vt:lpstr>Ontwikkelingsfasen volgens Piaget</vt:lpstr>
      <vt:lpstr>Uitgangspunt Piaget </vt:lpstr>
      <vt:lpstr>Ontwikkelingsfasen Piaget</vt:lpstr>
      <vt:lpstr>PowerPoint-presentatie</vt:lpstr>
      <vt:lpstr>Ontwikkelingsfasen van Piaget: Sensomotorische fase (0 t/m 2 jaar)</vt:lpstr>
      <vt:lpstr>Sensomotorische fase (0 t/m 2)</vt:lpstr>
      <vt:lpstr>Pre- operationele fase (2 tot 7 jaar)</vt:lpstr>
      <vt:lpstr>Pre- operationele fase (2 t/m 7)</vt:lpstr>
      <vt:lpstr>Concreet- operationele fase (7 tot 11a12 jaar)</vt:lpstr>
      <vt:lpstr>Concreet operationeel (7 t/m 11a12)</vt:lpstr>
      <vt:lpstr>Formeel- operationele fase (vanaf 12 jaar) </vt:lpstr>
      <vt:lpstr>Formeel- operationeel (12+) </vt:lpstr>
      <vt:lpstr>PowerPoint-presentatie</vt:lpstr>
      <vt:lpstr>Opdracht</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VVE </dc:title>
  <dc:creator>Dana Wolters</dc:creator>
  <cp:lastModifiedBy>Dana Wolters</cp:lastModifiedBy>
  <cp:revision>4</cp:revision>
  <dcterms:created xsi:type="dcterms:W3CDTF">2020-01-09T14:45:56Z</dcterms:created>
  <dcterms:modified xsi:type="dcterms:W3CDTF">2020-01-13T08:31:26Z</dcterms:modified>
</cp:coreProperties>
</file>